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E218"/>
    <a:srgbClr val="DEF3DB"/>
    <a:srgbClr val="E9EFF7"/>
    <a:srgbClr val="91B44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C610A9-FD1B-4B0E-8DAD-725E1277E6EC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316F51AE-5D04-444E-80DF-FB94A8E47D58}">
      <dgm:prSet phldrT="[Текст]"/>
      <dgm:spPr/>
      <dgm:t>
        <a:bodyPr/>
        <a:lstStyle/>
        <a:p>
          <a:r>
            <a:rPr lang="ru-RU" dirty="0" smtClean="0"/>
            <a:t>Этапы</a:t>
          </a:r>
          <a:endParaRPr lang="ru-RU" dirty="0"/>
        </a:p>
      </dgm:t>
    </dgm:pt>
    <dgm:pt modelId="{EA6E0F37-58C2-48A9-819A-2730540DE6AA}" type="parTrans" cxnId="{5D2094C0-9940-4F7E-828B-A531A6FD4800}">
      <dgm:prSet/>
      <dgm:spPr/>
      <dgm:t>
        <a:bodyPr/>
        <a:lstStyle/>
        <a:p>
          <a:endParaRPr lang="ru-RU"/>
        </a:p>
      </dgm:t>
    </dgm:pt>
    <dgm:pt modelId="{4E82EB2C-5050-4FA4-B3F9-49C5C202EEDD}" type="sibTrans" cxnId="{5D2094C0-9940-4F7E-828B-A531A6FD4800}">
      <dgm:prSet/>
      <dgm:spPr/>
      <dgm:t>
        <a:bodyPr/>
        <a:lstStyle/>
        <a:p>
          <a:endParaRPr lang="ru-RU"/>
        </a:p>
      </dgm:t>
    </dgm:pt>
    <dgm:pt modelId="{53E57129-B450-445F-A955-A316AABC51D6}">
      <dgm:prSet phldrT="[Текст]"/>
      <dgm:spPr/>
      <dgm:t>
        <a:bodyPr/>
        <a:lstStyle/>
        <a:p>
          <a:r>
            <a:rPr lang="ru-RU" dirty="0" smtClean="0"/>
            <a:t>Подготовительный</a:t>
          </a:r>
          <a:endParaRPr lang="ru-RU" dirty="0"/>
        </a:p>
      </dgm:t>
    </dgm:pt>
    <dgm:pt modelId="{18D781B4-A300-4B8F-B0B8-8E70A00805E6}" type="parTrans" cxnId="{3FE8B061-858B-477D-946C-E9D769A270E8}">
      <dgm:prSet/>
      <dgm:spPr/>
      <dgm:t>
        <a:bodyPr/>
        <a:lstStyle/>
        <a:p>
          <a:endParaRPr lang="ru-RU"/>
        </a:p>
      </dgm:t>
    </dgm:pt>
    <dgm:pt modelId="{DCE449D5-5029-4B3D-A1EC-B7E19899FC1A}" type="sibTrans" cxnId="{3FE8B061-858B-477D-946C-E9D769A270E8}">
      <dgm:prSet/>
      <dgm:spPr/>
      <dgm:t>
        <a:bodyPr/>
        <a:lstStyle/>
        <a:p>
          <a:endParaRPr lang="ru-RU"/>
        </a:p>
      </dgm:t>
    </dgm:pt>
    <dgm:pt modelId="{E288F108-5333-4A99-BC14-C083064C1A4B}">
      <dgm:prSet phldrT="[Текст]"/>
      <dgm:spPr/>
      <dgm:t>
        <a:bodyPr/>
        <a:lstStyle/>
        <a:p>
          <a:r>
            <a:rPr lang="ru-RU" dirty="0" smtClean="0"/>
            <a:t>Основной </a:t>
          </a:r>
          <a:endParaRPr lang="ru-RU" dirty="0"/>
        </a:p>
      </dgm:t>
    </dgm:pt>
    <dgm:pt modelId="{FB45D17C-64EF-4325-9602-C62DAA4B27F8}" type="parTrans" cxnId="{A29DFDE5-81D3-4987-B49B-BEAEBE528B83}">
      <dgm:prSet/>
      <dgm:spPr/>
      <dgm:t>
        <a:bodyPr/>
        <a:lstStyle/>
        <a:p>
          <a:endParaRPr lang="ru-RU"/>
        </a:p>
      </dgm:t>
    </dgm:pt>
    <dgm:pt modelId="{6780E311-503F-429F-B0E6-8FE9A7A551E3}" type="sibTrans" cxnId="{A29DFDE5-81D3-4987-B49B-BEAEBE528B83}">
      <dgm:prSet/>
      <dgm:spPr/>
      <dgm:t>
        <a:bodyPr/>
        <a:lstStyle/>
        <a:p>
          <a:endParaRPr lang="ru-RU"/>
        </a:p>
      </dgm:t>
    </dgm:pt>
    <dgm:pt modelId="{030793A1-BFAE-41BB-90C4-DFD710A234BE}">
      <dgm:prSet phldrT="[Текст]"/>
      <dgm:spPr/>
      <dgm:t>
        <a:bodyPr/>
        <a:lstStyle/>
        <a:p>
          <a:r>
            <a:rPr lang="ru-RU" dirty="0" smtClean="0"/>
            <a:t>Завершающий</a:t>
          </a:r>
          <a:endParaRPr lang="ru-RU" dirty="0"/>
        </a:p>
      </dgm:t>
    </dgm:pt>
    <dgm:pt modelId="{4C247C92-C345-48E5-822B-DC18EAD9D47C}" type="parTrans" cxnId="{BEF66DBB-6DA5-4DFF-826D-AED7B942C901}">
      <dgm:prSet/>
      <dgm:spPr/>
      <dgm:t>
        <a:bodyPr/>
        <a:lstStyle/>
        <a:p>
          <a:endParaRPr lang="ru-RU"/>
        </a:p>
      </dgm:t>
    </dgm:pt>
    <dgm:pt modelId="{A8A3BDB0-2C1F-4433-B7E1-763A01836487}" type="sibTrans" cxnId="{BEF66DBB-6DA5-4DFF-826D-AED7B942C901}">
      <dgm:prSet/>
      <dgm:spPr/>
      <dgm:t>
        <a:bodyPr/>
        <a:lstStyle/>
        <a:p>
          <a:endParaRPr lang="ru-RU"/>
        </a:p>
      </dgm:t>
    </dgm:pt>
    <dgm:pt modelId="{AB6A8DBB-FB05-44B9-9D97-92B9DADA2D13}" type="pres">
      <dgm:prSet presAssocID="{C0C610A9-FD1B-4B0E-8DAD-725E1277E6EC}" presName="Name0" presStyleCnt="0">
        <dgm:presLayoutVars>
          <dgm:dir/>
          <dgm:animLvl val="lvl"/>
          <dgm:resizeHandles val="exact"/>
        </dgm:presLayoutVars>
      </dgm:prSet>
      <dgm:spPr/>
    </dgm:pt>
    <dgm:pt modelId="{ABDA7EAB-AAEC-4FD3-9457-E8B885F5305F}" type="pres">
      <dgm:prSet presAssocID="{C0C610A9-FD1B-4B0E-8DAD-725E1277E6EC}" presName="dummy" presStyleCnt="0"/>
      <dgm:spPr/>
    </dgm:pt>
    <dgm:pt modelId="{F113FE56-7314-4B90-AB10-D3E22B5A955E}" type="pres">
      <dgm:prSet presAssocID="{C0C610A9-FD1B-4B0E-8DAD-725E1277E6EC}" presName="linH" presStyleCnt="0"/>
      <dgm:spPr/>
    </dgm:pt>
    <dgm:pt modelId="{166E0B70-09F4-4742-A241-3EAD7DE46EDC}" type="pres">
      <dgm:prSet presAssocID="{C0C610A9-FD1B-4B0E-8DAD-725E1277E6EC}" presName="padding1" presStyleCnt="0"/>
      <dgm:spPr/>
    </dgm:pt>
    <dgm:pt modelId="{EF6262B2-6BD4-40A6-AB75-E4A08A942CB8}" type="pres">
      <dgm:prSet presAssocID="{316F51AE-5D04-444E-80DF-FB94A8E47D58}" presName="linV" presStyleCnt="0"/>
      <dgm:spPr/>
    </dgm:pt>
    <dgm:pt modelId="{6B5FB1B9-E379-4BAD-8FF5-B5E0EAF15FF1}" type="pres">
      <dgm:prSet presAssocID="{316F51AE-5D04-444E-80DF-FB94A8E47D58}" presName="spVertical1" presStyleCnt="0"/>
      <dgm:spPr/>
    </dgm:pt>
    <dgm:pt modelId="{85A6473B-2CC2-4F79-B4A3-F135FD6BC28B}" type="pres">
      <dgm:prSet presAssocID="{316F51AE-5D04-444E-80DF-FB94A8E47D58}" presName="parTx" presStyleLbl="revTx" presStyleIdx="0" presStyleCnt="4" custLinFactNeighborX="4688" custLinFactNeighborY="-133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49CC7-801F-4801-9443-683ED180D0BC}" type="pres">
      <dgm:prSet presAssocID="{316F51AE-5D04-444E-80DF-FB94A8E47D58}" presName="spVertical2" presStyleCnt="0"/>
      <dgm:spPr/>
    </dgm:pt>
    <dgm:pt modelId="{EDD48F88-4C60-4E33-99F2-D12A9FC39F79}" type="pres">
      <dgm:prSet presAssocID="{316F51AE-5D04-444E-80DF-FB94A8E47D58}" presName="spVertical3" presStyleCnt="0"/>
      <dgm:spPr/>
    </dgm:pt>
    <dgm:pt modelId="{C4291E69-E400-4BF8-85D9-932573F1F193}" type="pres">
      <dgm:prSet presAssocID="{4E82EB2C-5050-4FA4-B3F9-49C5C202EEDD}" presName="space" presStyleCnt="0"/>
      <dgm:spPr/>
    </dgm:pt>
    <dgm:pt modelId="{0859C6F8-9BC9-4386-A316-569AD4E710C3}" type="pres">
      <dgm:prSet presAssocID="{53E57129-B450-445F-A955-A316AABC51D6}" presName="linV" presStyleCnt="0"/>
      <dgm:spPr/>
    </dgm:pt>
    <dgm:pt modelId="{F3662F50-A47F-4EF6-840E-2291FD9F912D}" type="pres">
      <dgm:prSet presAssocID="{53E57129-B450-445F-A955-A316AABC51D6}" presName="spVertical1" presStyleCnt="0"/>
      <dgm:spPr/>
    </dgm:pt>
    <dgm:pt modelId="{3C17736F-A247-45BB-9C66-225DC8114125}" type="pres">
      <dgm:prSet presAssocID="{53E57129-B450-445F-A955-A316AABC51D6}" presName="parTx" presStyleLbl="revTx" presStyleIdx="1" presStyleCnt="4" custLinFactNeighborX="-396" custLinFactNeighborY="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68774-E237-41A7-ACCF-D9984516FCC8}" type="pres">
      <dgm:prSet presAssocID="{53E57129-B450-445F-A955-A316AABC51D6}" presName="spVertical2" presStyleCnt="0"/>
      <dgm:spPr/>
    </dgm:pt>
    <dgm:pt modelId="{93387492-3B68-4ED6-B911-E5198C052005}" type="pres">
      <dgm:prSet presAssocID="{53E57129-B450-445F-A955-A316AABC51D6}" presName="spVertical3" presStyleCnt="0"/>
      <dgm:spPr/>
    </dgm:pt>
    <dgm:pt modelId="{A3D14E0D-61CD-48B2-B06D-3F849188AB0C}" type="pres">
      <dgm:prSet presAssocID="{DCE449D5-5029-4B3D-A1EC-B7E19899FC1A}" presName="space" presStyleCnt="0"/>
      <dgm:spPr/>
    </dgm:pt>
    <dgm:pt modelId="{B41F55C6-B57A-4110-A722-625A39B811F1}" type="pres">
      <dgm:prSet presAssocID="{E288F108-5333-4A99-BC14-C083064C1A4B}" presName="linV" presStyleCnt="0"/>
      <dgm:spPr/>
    </dgm:pt>
    <dgm:pt modelId="{9C7D2BB5-AD32-46F6-B15B-52C8DF697127}" type="pres">
      <dgm:prSet presAssocID="{E288F108-5333-4A99-BC14-C083064C1A4B}" presName="spVertical1" presStyleCnt="0"/>
      <dgm:spPr/>
    </dgm:pt>
    <dgm:pt modelId="{5582034D-8EA9-4E52-872E-A1C44C39642D}" type="pres">
      <dgm:prSet presAssocID="{E288F108-5333-4A99-BC14-C083064C1A4B}" presName="parTx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2E07C-91CD-4A69-9E16-AF89905A1A1C}" type="pres">
      <dgm:prSet presAssocID="{E288F108-5333-4A99-BC14-C083064C1A4B}" presName="spVertical2" presStyleCnt="0"/>
      <dgm:spPr/>
    </dgm:pt>
    <dgm:pt modelId="{2F002F20-B656-47FC-A819-3D35E646DB5A}" type="pres">
      <dgm:prSet presAssocID="{E288F108-5333-4A99-BC14-C083064C1A4B}" presName="spVertical3" presStyleCnt="0"/>
      <dgm:spPr/>
    </dgm:pt>
    <dgm:pt modelId="{2F5F96BE-6138-4276-B5D9-FD57AE21828E}" type="pres">
      <dgm:prSet presAssocID="{6780E311-503F-429F-B0E6-8FE9A7A551E3}" presName="space" presStyleCnt="0"/>
      <dgm:spPr/>
    </dgm:pt>
    <dgm:pt modelId="{ABFFF96F-8033-4CE8-99AF-162E99A5B383}" type="pres">
      <dgm:prSet presAssocID="{030793A1-BFAE-41BB-90C4-DFD710A234BE}" presName="linV" presStyleCnt="0"/>
      <dgm:spPr/>
    </dgm:pt>
    <dgm:pt modelId="{CC2C500C-D359-4242-95CB-C7B20E94DEC5}" type="pres">
      <dgm:prSet presAssocID="{030793A1-BFAE-41BB-90C4-DFD710A234BE}" presName="spVertical1" presStyleCnt="0"/>
      <dgm:spPr/>
    </dgm:pt>
    <dgm:pt modelId="{71F9276F-2F7C-4C6E-9560-A0ABC1FFDE80}" type="pres">
      <dgm:prSet presAssocID="{030793A1-BFAE-41BB-90C4-DFD710A234BE}" presName="parTx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42140-4932-43D8-9FDD-CDEACF90DA86}" type="pres">
      <dgm:prSet presAssocID="{030793A1-BFAE-41BB-90C4-DFD710A234BE}" presName="spVertical2" presStyleCnt="0"/>
      <dgm:spPr/>
    </dgm:pt>
    <dgm:pt modelId="{A3ED691D-FF48-4974-8699-AEB6BD3777A6}" type="pres">
      <dgm:prSet presAssocID="{030793A1-BFAE-41BB-90C4-DFD710A234BE}" presName="spVertical3" presStyleCnt="0"/>
      <dgm:spPr/>
    </dgm:pt>
    <dgm:pt modelId="{A54D4576-AE87-46B0-B712-5DBE42ADDAEC}" type="pres">
      <dgm:prSet presAssocID="{C0C610A9-FD1B-4B0E-8DAD-725E1277E6EC}" presName="padding2" presStyleCnt="0"/>
      <dgm:spPr/>
    </dgm:pt>
    <dgm:pt modelId="{0CB79CE5-7796-48DA-9B11-991A5182BB47}" type="pres">
      <dgm:prSet presAssocID="{C0C610A9-FD1B-4B0E-8DAD-725E1277E6EC}" presName="negArrow" presStyleCnt="0"/>
      <dgm:spPr/>
    </dgm:pt>
    <dgm:pt modelId="{CAA5F79C-AB5E-4D68-9450-21DF330E1E3D}" type="pres">
      <dgm:prSet presAssocID="{C0C610A9-FD1B-4B0E-8DAD-725E1277E6EC}" presName="backgroundArrow" presStyleLbl="node1" presStyleIdx="0" presStyleCnt="1" custLinFactNeighborX="7777" custLinFactNeighborY="3699"/>
      <dgm:spPr>
        <a:solidFill>
          <a:schemeClr val="accent1">
            <a:lumMod val="40000"/>
            <a:lumOff val="60000"/>
          </a:schemeClr>
        </a:solidFill>
      </dgm:spPr>
    </dgm:pt>
  </dgm:ptLst>
  <dgm:cxnLst>
    <dgm:cxn modelId="{D90B2046-1D7C-496E-BA1E-99CB89EC95A4}" type="presOf" srcId="{030793A1-BFAE-41BB-90C4-DFD710A234BE}" destId="{71F9276F-2F7C-4C6E-9560-A0ABC1FFDE80}" srcOrd="0" destOrd="0" presId="urn:microsoft.com/office/officeart/2005/8/layout/hProcess3"/>
    <dgm:cxn modelId="{5D2094C0-9940-4F7E-828B-A531A6FD4800}" srcId="{C0C610A9-FD1B-4B0E-8DAD-725E1277E6EC}" destId="{316F51AE-5D04-444E-80DF-FB94A8E47D58}" srcOrd="0" destOrd="0" parTransId="{EA6E0F37-58C2-48A9-819A-2730540DE6AA}" sibTransId="{4E82EB2C-5050-4FA4-B3F9-49C5C202EEDD}"/>
    <dgm:cxn modelId="{0AFF6078-6EF5-4480-9704-349E31D58DE7}" type="presOf" srcId="{316F51AE-5D04-444E-80DF-FB94A8E47D58}" destId="{85A6473B-2CC2-4F79-B4A3-F135FD6BC28B}" srcOrd="0" destOrd="0" presId="urn:microsoft.com/office/officeart/2005/8/layout/hProcess3"/>
    <dgm:cxn modelId="{8FC86033-C497-48A8-B7FC-8D59EEC9AAFA}" type="presOf" srcId="{C0C610A9-FD1B-4B0E-8DAD-725E1277E6EC}" destId="{AB6A8DBB-FB05-44B9-9D97-92B9DADA2D13}" srcOrd="0" destOrd="0" presId="urn:microsoft.com/office/officeart/2005/8/layout/hProcess3"/>
    <dgm:cxn modelId="{BEF66DBB-6DA5-4DFF-826D-AED7B942C901}" srcId="{C0C610A9-FD1B-4B0E-8DAD-725E1277E6EC}" destId="{030793A1-BFAE-41BB-90C4-DFD710A234BE}" srcOrd="3" destOrd="0" parTransId="{4C247C92-C345-48E5-822B-DC18EAD9D47C}" sibTransId="{A8A3BDB0-2C1F-4433-B7E1-763A01836487}"/>
    <dgm:cxn modelId="{A29DFDE5-81D3-4987-B49B-BEAEBE528B83}" srcId="{C0C610A9-FD1B-4B0E-8DAD-725E1277E6EC}" destId="{E288F108-5333-4A99-BC14-C083064C1A4B}" srcOrd="2" destOrd="0" parTransId="{FB45D17C-64EF-4325-9602-C62DAA4B27F8}" sibTransId="{6780E311-503F-429F-B0E6-8FE9A7A551E3}"/>
    <dgm:cxn modelId="{3FE8B061-858B-477D-946C-E9D769A270E8}" srcId="{C0C610A9-FD1B-4B0E-8DAD-725E1277E6EC}" destId="{53E57129-B450-445F-A955-A316AABC51D6}" srcOrd="1" destOrd="0" parTransId="{18D781B4-A300-4B8F-B0B8-8E70A00805E6}" sibTransId="{DCE449D5-5029-4B3D-A1EC-B7E19899FC1A}"/>
    <dgm:cxn modelId="{BD2ECA1E-2F8C-4523-8A9E-F7F1C4DA5E53}" type="presOf" srcId="{E288F108-5333-4A99-BC14-C083064C1A4B}" destId="{5582034D-8EA9-4E52-872E-A1C44C39642D}" srcOrd="0" destOrd="0" presId="urn:microsoft.com/office/officeart/2005/8/layout/hProcess3"/>
    <dgm:cxn modelId="{EB7904D4-5592-4558-AFE6-CDB5D3A523A6}" type="presOf" srcId="{53E57129-B450-445F-A955-A316AABC51D6}" destId="{3C17736F-A247-45BB-9C66-225DC8114125}" srcOrd="0" destOrd="0" presId="urn:microsoft.com/office/officeart/2005/8/layout/hProcess3"/>
    <dgm:cxn modelId="{99028D3D-48A6-4D29-8D38-2B11CD9274DC}" type="presParOf" srcId="{AB6A8DBB-FB05-44B9-9D97-92B9DADA2D13}" destId="{ABDA7EAB-AAEC-4FD3-9457-E8B885F5305F}" srcOrd="0" destOrd="0" presId="urn:microsoft.com/office/officeart/2005/8/layout/hProcess3"/>
    <dgm:cxn modelId="{63AB4344-DC33-4392-97F8-A8E7A00189F5}" type="presParOf" srcId="{AB6A8DBB-FB05-44B9-9D97-92B9DADA2D13}" destId="{F113FE56-7314-4B90-AB10-D3E22B5A955E}" srcOrd="1" destOrd="0" presId="urn:microsoft.com/office/officeart/2005/8/layout/hProcess3"/>
    <dgm:cxn modelId="{05B2D79B-5710-4E13-91E9-981A592DA712}" type="presParOf" srcId="{F113FE56-7314-4B90-AB10-D3E22B5A955E}" destId="{166E0B70-09F4-4742-A241-3EAD7DE46EDC}" srcOrd="0" destOrd="0" presId="urn:microsoft.com/office/officeart/2005/8/layout/hProcess3"/>
    <dgm:cxn modelId="{C00B1116-3DDD-4B78-A711-891CC911397C}" type="presParOf" srcId="{F113FE56-7314-4B90-AB10-D3E22B5A955E}" destId="{EF6262B2-6BD4-40A6-AB75-E4A08A942CB8}" srcOrd="1" destOrd="0" presId="urn:microsoft.com/office/officeart/2005/8/layout/hProcess3"/>
    <dgm:cxn modelId="{5B9E0512-3880-4797-A676-F883C6789063}" type="presParOf" srcId="{EF6262B2-6BD4-40A6-AB75-E4A08A942CB8}" destId="{6B5FB1B9-E379-4BAD-8FF5-B5E0EAF15FF1}" srcOrd="0" destOrd="0" presId="urn:microsoft.com/office/officeart/2005/8/layout/hProcess3"/>
    <dgm:cxn modelId="{8A28830B-1297-44F3-B2E8-F85546BFA5E1}" type="presParOf" srcId="{EF6262B2-6BD4-40A6-AB75-E4A08A942CB8}" destId="{85A6473B-2CC2-4F79-B4A3-F135FD6BC28B}" srcOrd="1" destOrd="0" presId="urn:microsoft.com/office/officeart/2005/8/layout/hProcess3"/>
    <dgm:cxn modelId="{80F1D46A-C5BB-47C5-85D8-967924CF22F4}" type="presParOf" srcId="{EF6262B2-6BD4-40A6-AB75-E4A08A942CB8}" destId="{A3B49CC7-801F-4801-9443-683ED180D0BC}" srcOrd="2" destOrd="0" presId="urn:microsoft.com/office/officeart/2005/8/layout/hProcess3"/>
    <dgm:cxn modelId="{54324604-3A17-429B-B8C0-8B94CC9D54DE}" type="presParOf" srcId="{EF6262B2-6BD4-40A6-AB75-E4A08A942CB8}" destId="{EDD48F88-4C60-4E33-99F2-D12A9FC39F79}" srcOrd="3" destOrd="0" presId="urn:microsoft.com/office/officeart/2005/8/layout/hProcess3"/>
    <dgm:cxn modelId="{2D2FEE86-1410-4EFE-980F-975D704F017A}" type="presParOf" srcId="{F113FE56-7314-4B90-AB10-D3E22B5A955E}" destId="{C4291E69-E400-4BF8-85D9-932573F1F193}" srcOrd="2" destOrd="0" presId="urn:microsoft.com/office/officeart/2005/8/layout/hProcess3"/>
    <dgm:cxn modelId="{638F6C39-1744-40E6-9877-772E5C869A12}" type="presParOf" srcId="{F113FE56-7314-4B90-AB10-D3E22B5A955E}" destId="{0859C6F8-9BC9-4386-A316-569AD4E710C3}" srcOrd="3" destOrd="0" presId="urn:microsoft.com/office/officeart/2005/8/layout/hProcess3"/>
    <dgm:cxn modelId="{2A1D87DC-5067-4A04-8A82-B07F07514DCB}" type="presParOf" srcId="{0859C6F8-9BC9-4386-A316-569AD4E710C3}" destId="{F3662F50-A47F-4EF6-840E-2291FD9F912D}" srcOrd="0" destOrd="0" presId="urn:microsoft.com/office/officeart/2005/8/layout/hProcess3"/>
    <dgm:cxn modelId="{1EF6C7B9-AD19-48F3-B058-EA8BDF9229A2}" type="presParOf" srcId="{0859C6F8-9BC9-4386-A316-569AD4E710C3}" destId="{3C17736F-A247-45BB-9C66-225DC8114125}" srcOrd="1" destOrd="0" presId="urn:microsoft.com/office/officeart/2005/8/layout/hProcess3"/>
    <dgm:cxn modelId="{BF4E9F40-EFF7-49E5-8F55-5E91F840BF6E}" type="presParOf" srcId="{0859C6F8-9BC9-4386-A316-569AD4E710C3}" destId="{A8868774-E237-41A7-ACCF-D9984516FCC8}" srcOrd="2" destOrd="0" presId="urn:microsoft.com/office/officeart/2005/8/layout/hProcess3"/>
    <dgm:cxn modelId="{20B2FD61-80A3-4BD5-B839-E6492B24F474}" type="presParOf" srcId="{0859C6F8-9BC9-4386-A316-569AD4E710C3}" destId="{93387492-3B68-4ED6-B911-E5198C052005}" srcOrd="3" destOrd="0" presId="urn:microsoft.com/office/officeart/2005/8/layout/hProcess3"/>
    <dgm:cxn modelId="{EEBDF58D-93C7-4C8F-8D6B-344A290F59D4}" type="presParOf" srcId="{F113FE56-7314-4B90-AB10-D3E22B5A955E}" destId="{A3D14E0D-61CD-48B2-B06D-3F849188AB0C}" srcOrd="4" destOrd="0" presId="urn:microsoft.com/office/officeart/2005/8/layout/hProcess3"/>
    <dgm:cxn modelId="{8FD29D84-C1DF-41A7-A695-2143ABA83C04}" type="presParOf" srcId="{F113FE56-7314-4B90-AB10-D3E22B5A955E}" destId="{B41F55C6-B57A-4110-A722-625A39B811F1}" srcOrd="5" destOrd="0" presId="urn:microsoft.com/office/officeart/2005/8/layout/hProcess3"/>
    <dgm:cxn modelId="{7790B817-A80A-40E6-B20A-03B45C4DFEAF}" type="presParOf" srcId="{B41F55C6-B57A-4110-A722-625A39B811F1}" destId="{9C7D2BB5-AD32-46F6-B15B-52C8DF697127}" srcOrd="0" destOrd="0" presId="urn:microsoft.com/office/officeart/2005/8/layout/hProcess3"/>
    <dgm:cxn modelId="{8B4D6B99-128A-4CA5-BA05-F1D5B592A566}" type="presParOf" srcId="{B41F55C6-B57A-4110-A722-625A39B811F1}" destId="{5582034D-8EA9-4E52-872E-A1C44C39642D}" srcOrd="1" destOrd="0" presId="urn:microsoft.com/office/officeart/2005/8/layout/hProcess3"/>
    <dgm:cxn modelId="{EC265310-5BFA-46CE-8532-EE8E2FBFF491}" type="presParOf" srcId="{B41F55C6-B57A-4110-A722-625A39B811F1}" destId="{1AB2E07C-91CD-4A69-9E16-AF89905A1A1C}" srcOrd="2" destOrd="0" presId="urn:microsoft.com/office/officeart/2005/8/layout/hProcess3"/>
    <dgm:cxn modelId="{D3906432-6D01-4530-BFF7-3EDDA6EE13B6}" type="presParOf" srcId="{B41F55C6-B57A-4110-A722-625A39B811F1}" destId="{2F002F20-B656-47FC-A819-3D35E646DB5A}" srcOrd="3" destOrd="0" presId="urn:microsoft.com/office/officeart/2005/8/layout/hProcess3"/>
    <dgm:cxn modelId="{32A943ED-08C3-466F-A507-324EB531D237}" type="presParOf" srcId="{F113FE56-7314-4B90-AB10-D3E22B5A955E}" destId="{2F5F96BE-6138-4276-B5D9-FD57AE21828E}" srcOrd="6" destOrd="0" presId="urn:microsoft.com/office/officeart/2005/8/layout/hProcess3"/>
    <dgm:cxn modelId="{D71514C2-B312-42EC-87F5-EA9F91F38AE5}" type="presParOf" srcId="{F113FE56-7314-4B90-AB10-D3E22B5A955E}" destId="{ABFFF96F-8033-4CE8-99AF-162E99A5B383}" srcOrd="7" destOrd="0" presId="urn:microsoft.com/office/officeart/2005/8/layout/hProcess3"/>
    <dgm:cxn modelId="{D2960E66-D69B-495E-84F2-1B7D5EAD6B8B}" type="presParOf" srcId="{ABFFF96F-8033-4CE8-99AF-162E99A5B383}" destId="{CC2C500C-D359-4242-95CB-C7B20E94DEC5}" srcOrd="0" destOrd="0" presId="urn:microsoft.com/office/officeart/2005/8/layout/hProcess3"/>
    <dgm:cxn modelId="{D21AB3B4-ECA4-4F04-8EB3-C1E545224E6F}" type="presParOf" srcId="{ABFFF96F-8033-4CE8-99AF-162E99A5B383}" destId="{71F9276F-2F7C-4C6E-9560-A0ABC1FFDE80}" srcOrd="1" destOrd="0" presId="urn:microsoft.com/office/officeart/2005/8/layout/hProcess3"/>
    <dgm:cxn modelId="{06DB669C-6319-4099-82DB-408C3878E61F}" type="presParOf" srcId="{ABFFF96F-8033-4CE8-99AF-162E99A5B383}" destId="{2C042140-4932-43D8-9FDD-CDEACF90DA86}" srcOrd="2" destOrd="0" presId="urn:microsoft.com/office/officeart/2005/8/layout/hProcess3"/>
    <dgm:cxn modelId="{8B158107-2901-415F-9CE6-2D8B3B805DEF}" type="presParOf" srcId="{ABFFF96F-8033-4CE8-99AF-162E99A5B383}" destId="{A3ED691D-FF48-4974-8699-AEB6BD3777A6}" srcOrd="3" destOrd="0" presId="urn:microsoft.com/office/officeart/2005/8/layout/hProcess3"/>
    <dgm:cxn modelId="{426199F7-B3CC-425A-ABD2-96302AEEA661}" type="presParOf" srcId="{F113FE56-7314-4B90-AB10-D3E22B5A955E}" destId="{A54D4576-AE87-46B0-B712-5DBE42ADDAEC}" srcOrd="8" destOrd="0" presId="urn:microsoft.com/office/officeart/2005/8/layout/hProcess3"/>
    <dgm:cxn modelId="{F31001FF-73DE-4CAB-BC09-1378CDB9FFD4}" type="presParOf" srcId="{F113FE56-7314-4B90-AB10-D3E22B5A955E}" destId="{0CB79CE5-7796-48DA-9B11-991A5182BB47}" srcOrd="9" destOrd="0" presId="urn:microsoft.com/office/officeart/2005/8/layout/hProcess3"/>
    <dgm:cxn modelId="{AD167BD0-6A8B-43B1-8214-EAE004635137}" type="presParOf" srcId="{F113FE56-7314-4B90-AB10-D3E22B5A955E}" destId="{CAA5F79C-AB5E-4D68-9450-21DF330E1E3D}" srcOrd="10" destOrd="0" presId="urn:microsoft.com/office/officeart/2005/8/layout/h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002F27-B625-4D43-A91E-0C03391D7071}" type="doc">
      <dgm:prSet loTypeId="urn:microsoft.com/office/officeart/2005/8/layout/hProcess3" loCatId="process" qsTypeId="urn:microsoft.com/office/officeart/2005/8/quickstyle/simple1" qsCatId="simple" csTypeId="urn:microsoft.com/office/officeart/2005/8/colors/accent2_4" csCatId="accent2" phldr="1"/>
      <dgm:spPr/>
    </dgm:pt>
    <dgm:pt modelId="{167D1722-A097-4E26-ACC5-3C7EEA92E6FE}">
      <dgm:prSet phldrT="[Текст]"/>
      <dgm:spPr/>
      <dgm:t>
        <a:bodyPr/>
        <a:lstStyle/>
        <a:p>
          <a:r>
            <a:rPr lang="ru-RU" dirty="0" smtClean="0"/>
            <a:t>Сроки</a:t>
          </a:r>
          <a:endParaRPr lang="ru-RU" dirty="0"/>
        </a:p>
      </dgm:t>
    </dgm:pt>
    <dgm:pt modelId="{5593D82B-96C6-4707-8AE6-99B60C237949}" type="parTrans" cxnId="{856FA46C-8ADA-4855-9315-2BAB269D156E}">
      <dgm:prSet/>
      <dgm:spPr/>
      <dgm:t>
        <a:bodyPr/>
        <a:lstStyle/>
        <a:p>
          <a:endParaRPr lang="ru-RU"/>
        </a:p>
      </dgm:t>
    </dgm:pt>
    <dgm:pt modelId="{91FE7291-7810-42CB-93B0-8E4A584AC310}" type="sibTrans" cxnId="{856FA46C-8ADA-4855-9315-2BAB269D156E}">
      <dgm:prSet/>
      <dgm:spPr/>
      <dgm:t>
        <a:bodyPr/>
        <a:lstStyle/>
        <a:p>
          <a:endParaRPr lang="ru-RU"/>
        </a:p>
      </dgm:t>
    </dgm:pt>
    <dgm:pt modelId="{4C569BB3-078E-44CD-8A1F-49C1A31B8DF2}">
      <dgm:prSet phldrT="[Текст]"/>
      <dgm:spPr/>
      <dgm:t>
        <a:bodyPr/>
        <a:lstStyle/>
        <a:p>
          <a:r>
            <a:rPr lang="ru-RU" dirty="0" smtClean="0"/>
            <a:t>1 неделя</a:t>
          </a:r>
          <a:endParaRPr lang="ru-RU" dirty="0"/>
        </a:p>
      </dgm:t>
    </dgm:pt>
    <dgm:pt modelId="{32CC5D3B-5E04-492B-ACBB-E73EBD49A4F6}" type="parTrans" cxnId="{0101A584-7F4A-4FE0-85F2-A7E05957CEF0}">
      <dgm:prSet/>
      <dgm:spPr/>
      <dgm:t>
        <a:bodyPr/>
        <a:lstStyle/>
        <a:p>
          <a:endParaRPr lang="ru-RU"/>
        </a:p>
      </dgm:t>
    </dgm:pt>
    <dgm:pt modelId="{5324E227-F042-4C46-9A8B-7B87DC1EBAC2}" type="sibTrans" cxnId="{0101A584-7F4A-4FE0-85F2-A7E05957CEF0}">
      <dgm:prSet/>
      <dgm:spPr/>
      <dgm:t>
        <a:bodyPr/>
        <a:lstStyle/>
        <a:p>
          <a:endParaRPr lang="ru-RU"/>
        </a:p>
      </dgm:t>
    </dgm:pt>
    <dgm:pt modelId="{4C0523CB-C330-4C6E-9F1B-831880722B0E}">
      <dgm:prSet phldrT="[Текст]"/>
      <dgm:spPr/>
      <dgm:t>
        <a:bodyPr/>
        <a:lstStyle/>
        <a:p>
          <a:r>
            <a:rPr lang="ru-RU" dirty="0" smtClean="0"/>
            <a:t>3 недели </a:t>
          </a:r>
          <a:endParaRPr lang="ru-RU" dirty="0"/>
        </a:p>
      </dgm:t>
    </dgm:pt>
    <dgm:pt modelId="{EBC1A869-9F18-473F-BDE0-03302BE42D7C}" type="parTrans" cxnId="{A960B653-CC1C-42C1-9940-9B5A72A1B170}">
      <dgm:prSet/>
      <dgm:spPr/>
    </dgm:pt>
    <dgm:pt modelId="{1405EFF0-31BD-4D4D-AAA7-98EEA0566D97}" type="sibTrans" cxnId="{A960B653-CC1C-42C1-9940-9B5A72A1B170}">
      <dgm:prSet/>
      <dgm:spPr/>
    </dgm:pt>
    <dgm:pt modelId="{296A53CC-DEDC-4ED3-80BE-B19FA87F7269}">
      <dgm:prSet phldrT="[Текст]"/>
      <dgm:spPr/>
      <dgm:t>
        <a:bodyPr/>
        <a:lstStyle/>
        <a:p>
          <a:r>
            <a:rPr lang="ru-RU" dirty="0" smtClean="0"/>
            <a:t>2 недели</a:t>
          </a:r>
          <a:endParaRPr lang="ru-RU" dirty="0"/>
        </a:p>
      </dgm:t>
    </dgm:pt>
    <dgm:pt modelId="{4C1BF7A1-7192-42AF-B4CC-5CA503E94AAA}" type="parTrans" cxnId="{182B0EFB-EE43-4674-9872-7A304172FAD2}">
      <dgm:prSet/>
      <dgm:spPr/>
    </dgm:pt>
    <dgm:pt modelId="{CD53915F-FA3A-4C86-88B2-78E73E9F1BFB}" type="sibTrans" cxnId="{182B0EFB-EE43-4674-9872-7A304172FAD2}">
      <dgm:prSet/>
      <dgm:spPr/>
    </dgm:pt>
    <dgm:pt modelId="{879EBE34-8D03-4676-966B-9E52DC24D497}" type="pres">
      <dgm:prSet presAssocID="{0A002F27-B625-4D43-A91E-0C03391D7071}" presName="Name0" presStyleCnt="0">
        <dgm:presLayoutVars>
          <dgm:dir/>
          <dgm:animLvl val="lvl"/>
          <dgm:resizeHandles val="exact"/>
        </dgm:presLayoutVars>
      </dgm:prSet>
      <dgm:spPr/>
    </dgm:pt>
    <dgm:pt modelId="{0F9D9638-7A44-4AF1-88C8-993C68EBBA6C}" type="pres">
      <dgm:prSet presAssocID="{0A002F27-B625-4D43-A91E-0C03391D7071}" presName="dummy" presStyleCnt="0"/>
      <dgm:spPr/>
    </dgm:pt>
    <dgm:pt modelId="{A57D0DDC-027D-4E09-8BC6-4CC5751720E6}" type="pres">
      <dgm:prSet presAssocID="{0A002F27-B625-4D43-A91E-0C03391D7071}" presName="linH" presStyleCnt="0"/>
      <dgm:spPr/>
    </dgm:pt>
    <dgm:pt modelId="{2870925F-2D12-4D2C-B3A2-BF31B8B1890E}" type="pres">
      <dgm:prSet presAssocID="{0A002F27-B625-4D43-A91E-0C03391D7071}" presName="padding1" presStyleCnt="0"/>
      <dgm:spPr/>
    </dgm:pt>
    <dgm:pt modelId="{16A3AC32-851F-4FAC-ADC4-338A2026ED54}" type="pres">
      <dgm:prSet presAssocID="{167D1722-A097-4E26-ACC5-3C7EEA92E6FE}" presName="linV" presStyleCnt="0"/>
      <dgm:spPr/>
    </dgm:pt>
    <dgm:pt modelId="{1E87DB96-4D88-4267-BCBB-DC6B1C67C38F}" type="pres">
      <dgm:prSet presAssocID="{167D1722-A097-4E26-ACC5-3C7EEA92E6FE}" presName="spVertical1" presStyleCnt="0"/>
      <dgm:spPr/>
    </dgm:pt>
    <dgm:pt modelId="{3D941786-82C2-46D6-AB53-D9E98C99D2B6}" type="pres">
      <dgm:prSet presAssocID="{167D1722-A097-4E26-ACC5-3C7EEA92E6FE}" presName="parTx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195D4-D6D2-4B8A-BE5F-01997A07F8EC}" type="pres">
      <dgm:prSet presAssocID="{167D1722-A097-4E26-ACC5-3C7EEA92E6FE}" presName="spVertical2" presStyleCnt="0"/>
      <dgm:spPr/>
    </dgm:pt>
    <dgm:pt modelId="{ED09A2C8-FF30-4745-BC21-0B052E95A6A5}" type="pres">
      <dgm:prSet presAssocID="{167D1722-A097-4E26-ACC5-3C7EEA92E6FE}" presName="spVertical3" presStyleCnt="0"/>
      <dgm:spPr/>
    </dgm:pt>
    <dgm:pt modelId="{B299A2E0-68DD-46ED-903C-2B59A1C7DE1E}" type="pres">
      <dgm:prSet presAssocID="{91FE7291-7810-42CB-93B0-8E4A584AC310}" presName="space" presStyleCnt="0"/>
      <dgm:spPr/>
    </dgm:pt>
    <dgm:pt modelId="{E82F74CF-D3ED-4828-B644-0A5E800810E1}" type="pres">
      <dgm:prSet presAssocID="{4C569BB3-078E-44CD-8A1F-49C1A31B8DF2}" presName="linV" presStyleCnt="0"/>
      <dgm:spPr/>
    </dgm:pt>
    <dgm:pt modelId="{C1CA6F25-B086-48C3-80B7-E32BD6D5AAA6}" type="pres">
      <dgm:prSet presAssocID="{4C569BB3-078E-44CD-8A1F-49C1A31B8DF2}" presName="spVertical1" presStyleCnt="0"/>
      <dgm:spPr/>
    </dgm:pt>
    <dgm:pt modelId="{2F6B33CC-655E-49CB-A61F-920389573D97}" type="pres">
      <dgm:prSet presAssocID="{4C569BB3-078E-44CD-8A1F-49C1A31B8DF2}" presName="parTx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C6DB0-8B58-4F69-B6B6-D7CED3031C9A}" type="pres">
      <dgm:prSet presAssocID="{4C569BB3-078E-44CD-8A1F-49C1A31B8DF2}" presName="spVertical2" presStyleCnt="0"/>
      <dgm:spPr/>
    </dgm:pt>
    <dgm:pt modelId="{4F4178BA-357E-42A0-AF4F-D1BF35E281AD}" type="pres">
      <dgm:prSet presAssocID="{4C569BB3-078E-44CD-8A1F-49C1A31B8DF2}" presName="spVertical3" presStyleCnt="0"/>
      <dgm:spPr/>
    </dgm:pt>
    <dgm:pt modelId="{EFE25F57-B11D-48C7-9425-E2DDA696CCFA}" type="pres">
      <dgm:prSet presAssocID="{5324E227-F042-4C46-9A8B-7B87DC1EBAC2}" presName="space" presStyleCnt="0"/>
      <dgm:spPr/>
    </dgm:pt>
    <dgm:pt modelId="{A8E19EC7-C355-4AA2-8655-27F8DBB589A8}" type="pres">
      <dgm:prSet presAssocID="{4C0523CB-C330-4C6E-9F1B-831880722B0E}" presName="linV" presStyleCnt="0"/>
      <dgm:spPr/>
    </dgm:pt>
    <dgm:pt modelId="{6ED49B57-568B-40F7-80B1-F3681B607C32}" type="pres">
      <dgm:prSet presAssocID="{4C0523CB-C330-4C6E-9F1B-831880722B0E}" presName="spVertical1" presStyleCnt="0"/>
      <dgm:spPr/>
    </dgm:pt>
    <dgm:pt modelId="{CD009029-6E84-40C5-935F-6F4E25D93256}" type="pres">
      <dgm:prSet presAssocID="{4C0523CB-C330-4C6E-9F1B-831880722B0E}" presName="parTx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2464F-90C4-404D-9105-4B0B1257A6D2}" type="pres">
      <dgm:prSet presAssocID="{4C0523CB-C330-4C6E-9F1B-831880722B0E}" presName="spVertical2" presStyleCnt="0"/>
      <dgm:spPr/>
    </dgm:pt>
    <dgm:pt modelId="{EAC73638-9F86-4EE1-870A-E536510BBD63}" type="pres">
      <dgm:prSet presAssocID="{4C0523CB-C330-4C6E-9F1B-831880722B0E}" presName="spVertical3" presStyleCnt="0"/>
      <dgm:spPr/>
    </dgm:pt>
    <dgm:pt modelId="{0ACC892B-5419-4832-831D-F27ED39698A4}" type="pres">
      <dgm:prSet presAssocID="{1405EFF0-31BD-4D4D-AAA7-98EEA0566D97}" presName="space" presStyleCnt="0"/>
      <dgm:spPr/>
    </dgm:pt>
    <dgm:pt modelId="{6A2E6FEC-9893-4B43-9284-8254B7937D23}" type="pres">
      <dgm:prSet presAssocID="{296A53CC-DEDC-4ED3-80BE-B19FA87F7269}" presName="linV" presStyleCnt="0"/>
      <dgm:spPr/>
    </dgm:pt>
    <dgm:pt modelId="{B755ABC7-9CA2-42A2-8006-A41EA8046199}" type="pres">
      <dgm:prSet presAssocID="{296A53CC-DEDC-4ED3-80BE-B19FA87F7269}" presName="spVertical1" presStyleCnt="0"/>
      <dgm:spPr/>
    </dgm:pt>
    <dgm:pt modelId="{BA6B0EF6-0AC9-4F7C-AD0B-20AFF0E9D65F}" type="pres">
      <dgm:prSet presAssocID="{296A53CC-DEDC-4ED3-80BE-B19FA87F7269}" presName="parTx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6AF0BC-4DF6-4F64-A843-76B462C87EC3}" type="pres">
      <dgm:prSet presAssocID="{296A53CC-DEDC-4ED3-80BE-B19FA87F7269}" presName="spVertical2" presStyleCnt="0"/>
      <dgm:spPr/>
    </dgm:pt>
    <dgm:pt modelId="{FA5A33E7-1F5C-4624-9808-11A41CFF09D8}" type="pres">
      <dgm:prSet presAssocID="{296A53CC-DEDC-4ED3-80BE-B19FA87F7269}" presName="spVertical3" presStyleCnt="0"/>
      <dgm:spPr/>
    </dgm:pt>
    <dgm:pt modelId="{428B48F5-BCA3-4DE8-B26E-980B1FB4158C}" type="pres">
      <dgm:prSet presAssocID="{0A002F27-B625-4D43-A91E-0C03391D7071}" presName="padding2" presStyleCnt="0"/>
      <dgm:spPr/>
    </dgm:pt>
    <dgm:pt modelId="{F881A55E-982C-4846-9361-26B251B2BF01}" type="pres">
      <dgm:prSet presAssocID="{0A002F27-B625-4D43-A91E-0C03391D7071}" presName="negArrow" presStyleCnt="0"/>
      <dgm:spPr/>
    </dgm:pt>
    <dgm:pt modelId="{BB70AD00-3AAC-4752-B1FF-AB4567F56FD4}" type="pres">
      <dgm:prSet presAssocID="{0A002F27-B625-4D43-A91E-0C03391D7071}" presName="backgroundArrow" presStyleLbl="node1" presStyleIdx="0" presStyleCnt="1" custLinFactNeighborX="2500" custLinFactNeighborY="4452"/>
      <dgm:spPr>
        <a:solidFill>
          <a:schemeClr val="accent2">
            <a:lumMod val="60000"/>
            <a:lumOff val="40000"/>
          </a:schemeClr>
        </a:solidFill>
      </dgm:spPr>
    </dgm:pt>
  </dgm:ptLst>
  <dgm:cxnLst>
    <dgm:cxn modelId="{7447B04D-935E-40C5-B140-E056BE1A88A3}" type="presOf" srcId="{4C0523CB-C330-4C6E-9F1B-831880722B0E}" destId="{CD009029-6E84-40C5-935F-6F4E25D93256}" srcOrd="0" destOrd="0" presId="urn:microsoft.com/office/officeart/2005/8/layout/hProcess3"/>
    <dgm:cxn modelId="{856FA46C-8ADA-4855-9315-2BAB269D156E}" srcId="{0A002F27-B625-4D43-A91E-0C03391D7071}" destId="{167D1722-A097-4E26-ACC5-3C7EEA92E6FE}" srcOrd="0" destOrd="0" parTransId="{5593D82B-96C6-4707-8AE6-99B60C237949}" sibTransId="{91FE7291-7810-42CB-93B0-8E4A584AC310}"/>
    <dgm:cxn modelId="{0101A584-7F4A-4FE0-85F2-A7E05957CEF0}" srcId="{0A002F27-B625-4D43-A91E-0C03391D7071}" destId="{4C569BB3-078E-44CD-8A1F-49C1A31B8DF2}" srcOrd="1" destOrd="0" parTransId="{32CC5D3B-5E04-492B-ACBB-E73EBD49A4F6}" sibTransId="{5324E227-F042-4C46-9A8B-7B87DC1EBAC2}"/>
    <dgm:cxn modelId="{AA8AB3EE-8A4C-40DE-815D-B0BDE41EF698}" type="presOf" srcId="{4C569BB3-078E-44CD-8A1F-49C1A31B8DF2}" destId="{2F6B33CC-655E-49CB-A61F-920389573D97}" srcOrd="0" destOrd="0" presId="urn:microsoft.com/office/officeart/2005/8/layout/hProcess3"/>
    <dgm:cxn modelId="{A960B653-CC1C-42C1-9940-9B5A72A1B170}" srcId="{0A002F27-B625-4D43-A91E-0C03391D7071}" destId="{4C0523CB-C330-4C6E-9F1B-831880722B0E}" srcOrd="2" destOrd="0" parTransId="{EBC1A869-9F18-473F-BDE0-03302BE42D7C}" sibTransId="{1405EFF0-31BD-4D4D-AAA7-98EEA0566D97}"/>
    <dgm:cxn modelId="{227E7822-EB1C-4700-89B5-2D399ED02AA1}" type="presOf" srcId="{296A53CC-DEDC-4ED3-80BE-B19FA87F7269}" destId="{BA6B0EF6-0AC9-4F7C-AD0B-20AFF0E9D65F}" srcOrd="0" destOrd="0" presId="urn:microsoft.com/office/officeart/2005/8/layout/hProcess3"/>
    <dgm:cxn modelId="{182B0EFB-EE43-4674-9872-7A304172FAD2}" srcId="{0A002F27-B625-4D43-A91E-0C03391D7071}" destId="{296A53CC-DEDC-4ED3-80BE-B19FA87F7269}" srcOrd="3" destOrd="0" parTransId="{4C1BF7A1-7192-42AF-B4CC-5CA503E94AAA}" sibTransId="{CD53915F-FA3A-4C86-88B2-78E73E9F1BFB}"/>
    <dgm:cxn modelId="{14E9F73D-2FF0-446C-9607-2EEC95137D84}" type="presOf" srcId="{167D1722-A097-4E26-ACC5-3C7EEA92E6FE}" destId="{3D941786-82C2-46D6-AB53-D9E98C99D2B6}" srcOrd="0" destOrd="0" presId="urn:microsoft.com/office/officeart/2005/8/layout/hProcess3"/>
    <dgm:cxn modelId="{C0039491-F77D-4921-97D2-E23CD7D69EE0}" type="presOf" srcId="{0A002F27-B625-4D43-A91E-0C03391D7071}" destId="{879EBE34-8D03-4676-966B-9E52DC24D497}" srcOrd="0" destOrd="0" presId="urn:microsoft.com/office/officeart/2005/8/layout/hProcess3"/>
    <dgm:cxn modelId="{AE01F871-BC11-439C-A8F8-DD40CF69526B}" type="presParOf" srcId="{879EBE34-8D03-4676-966B-9E52DC24D497}" destId="{0F9D9638-7A44-4AF1-88C8-993C68EBBA6C}" srcOrd="0" destOrd="0" presId="urn:microsoft.com/office/officeart/2005/8/layout/hProcess3"/>
    <dgm:cxn modelId="{3AD6186F-453A-4E49-8549-4E4E21005DC4}" type="presParOf" srcId="{879EBE34-8D03-4676-966B-9E52DC24D497}" destId="{A57D0DDC-027D-4E09-8BC6-4CC5751720E6}" srcOrd="1" destOrd="0" presId="urn:microsoft.com/office/officeart/2005/8/layout/hProcess3"/>
    <dgm:cxn modelId="{ACBBB684-4851-4CD1-A050-AB44BBFDA5E5}" type="presParOf" srcId="{A57D0DDC-027D-4E09-8BC6-4CC5751720E6}" destId="{2870925F-2D12-4D2C-B3A2-BF31B8B1890E}" srcOrd="0" destOrd="0" presId="urn:microsoft.com/office/officeart/2005/8/layout/hProcess3"/>
    <dgm:cxn modelId="{DCEE25AB-A541-4186-9783-E276D3510399}" type="presParOf" srcId="{A57D0DDC-027D-4E09-8BC6-4CC5751720E6}" destId="{16A3AC32-851F-4FAC-ADC4-338A2026ED54}" srcOrd="1" destOrd="0" presId="urn:microsoft.com/office/officeart/2005/8/layout/hProcess3"/>
    <dgm:cxn modelId="{83E581BE-CF55-4698-9FE5-875254D4B967}" type="presParOf" srcId="{16A3AC32-851F-4FAC-ADC4-338A2026ED54}" destId="{1E87DB96-4D88-4267-BCBB-DC6B1C67C38F}" srcOrd="0" destOrd="0" presId="urn:microsoft.com/office/officeart/2005/8/layout/hProcess3"/>
    <dgm:cxn modelId="{59C14EFB-5CB6-48E5-A53B-421D3CFB7008}" type="presParOf" srcId="{16A3AC32-851F-4FAC-ADC4-338A2026ED54}" destId="{3D941786-82C2-46D6-AB53-D9E98C99D2B6}" srcOrd="1" destOrd="0" presId="urn:microsoft.com/office/officeart/2005/8/layout/hProcess3"/>
    <dgm:cxn modelId="{5856517E-B135-44CD-8E07-F07684FA8DDF}" type="presParOf" srcId="{16A3AC32-851F-4FAC-ADC4-338A2026ED54}" destId="{4B5195D4-D6D2-4B8A-BE5F-01997A07F8EC}" srcOrd="2" destOrd="0" presId="urn:microsoft.com/office/officeart/2005/8/layout/hProcess3"/>
    <dgm:cxn modelId="{7538CFF7-159B-46B7-BAE8-89E58A6FA39F}" type="presParOf" srcId="{16A3AC32-851F-4FAC-ADC4-338A2026ED54}" destId="{ED09A2C8-FF30-4745-BC21-0B052E95A6A5}" srcOrd="3" destOrd="0" presId="urn:microsoft.com/office/officeart/2005/8/layout/hProcess3"/>
    <dgm:cxn modelId="{1148922A-0A0C-4014-9251-5EB8B1338BF1}" type="presParOf" srcId="{A57D0DDC-027D-4E09-8BC6-4CC5751720E6}" destId="{B299A2E0-68DD-46ED-903C-2B59A1C7DE1E}" srcOrd="2" destOrd="0" presId="urn:microsoft.com/office/officeart/2005/8/layout/hProcess3"/>
    <dgm:cxn modelId="{D45F4D4F-3252-40CD-960D-051FDA39AE7F}" type="presParOf" srcId="{A57D0DDC-027D-4E09-8BC6-4CC5751720E6}" destId="{E82F74CF-D3ED-4828-B644-0A5E800810E1}" srcOrd="3" destOrd="0" presId="urn:microsoft.com/office/officeart/2005/8/layout/hProcess3"/>
    <dgm:cxn modelId="{9C14CAD2-1B0C-4803-AD7F-1A4FA71A0FC3}" type="presParOf" srcId="{E82F74CF-D3ED-4828-B644-0A5E800810E1}" destId="{C1CA6F25-B086-48C3-80B7-E32BD6D5AAA6}" srcOrd="0" destOrd="0" presId="urn:microsoft.com/office/officeart/2005/8/layout/hProcess3"/>
    <dgm:cxn modelId="{905539C7-DDAD-47A1-AA55-538CF8ABF397}" type="presParOf" srcId="{E82F74CF-D3ED-4828-B644-0A5E800810E1}" destId="{2F6B33CC-655E-49CB-A61F-920389573D97}" srcOrd="1" destOrd="0" presId="urn:microsoft.com/office/officeart/2005/8/layout/hProcess3"/>
    <dgm:cxn modelId="{827944E7-E50B-47A9-AD5F-620D1F686998}" type="presParOf" srcId="{E82F74CF-D3ED-4828-B644-0A5E800810E1}" destId="{E63C6DB0-8B58-4F69-B6B6-D7CED3031C9A}" srcOrd="2" destOrd="0" presId="urn:microsoft.com/office/officeart/2005/8/layout/hProcess3"/>
    <dgm:cxn modelId="{46FD2C98-BB08-4923-8388-AF8C8FC1C16D}" type="presParOf" srcId="{E82F74CF-D3ED-4828-B644-0A5E800810E1}" destId="{4F4178BA-357E-42A0-AF4F-D1BF35E281AD}" srcOrd="3" destOrd="0" presId="urn:microsoft.com/office/officeart/2005/8/layout/hProcess3"/>
    <dgm:cxn modelId="{71BEE4EC-763E-4842-9917-C34961927E9B}" type="presParOf" srcId="{A57D0DDC-027D-4E09-8BC6-4CC5751720E6}" destId="{EFE25F57-B11D-48C7-9425-E2DDA696CCFA}" srcOrd="4" destOrd="0" presId="urn:microsoft.com/office/officeart/2005/8/layout/hProcess3"/>
    <dgm:cxn modelId="{C0792015-73EC-4774-8842-333B06DF907A}" type="presParOf" srcId="{A57D0DDC-027D-4E09-8BC6-4CC5751720E6}" destId="{A8E19EC7-C355-4AA2-8655-27F8DBB589A8}" srcOrd="5" destOrd="0" presId="urn:microsoft.com/office/officeart/2005/8/layout/hProcess3"/>
    <dgm:cxn modelId="{AB8197D7-1784-4248-9808-24E794BB5F73}" type="presParOf" srcId="{A8E19EC7-C355-4AA2-8655-27F8DBB589A8}" destId="{6ED49B57-568B-40F7-80B1-F3681B607C32}" srcOrd="0" destOrd="0" presId="urn:microsoft.com/office/officeart/2005/8/layout/hProcess3"/>
    <dgm:cxn modelId="{80711E39-21CB-4B76-8CDF-58184961A6BB}" type="presParOf" srcId="{A8E19EC7-C355-4AA2-8655-27F8DBB589A8}" destId="{CD009029-6E84-40C5-935F-6F4E25D93256}" srcOrd="1" destOrd="0" presId="urn:microsoft.com/office/officeart/2005/8/layout/hProcess3"/>
    <dgm:cxn modelId="{9044A311-FDC3-4B31-8DA5-07FA1E73E260}" type="presParOf" srcId="{A8E19EC7-C355-4AA2-8655-27F8DBB589A8}" destId="{9FD2464F-90C4-404D-9105-4B0B1257A6D2}" srcOrd="2" destOrd="0" presId="urn:microsoft.com/office/officeart/2005/8/layout/hProcess3"/>
    <dgm:cxn modelId="{B609A0C5-FDBC-49EB-A557-0005F1CD990B}" type="presParOf" srcId="{A8E19EC7-C355-4AA2-8655-27F8DBB589A8}" destId="{EAC73638-9F86-4EE1-870A-E536510BBD63}" srcOrd="3" destOrd="0" presId="urn:microsoft.com/office/officeart/2005/8/layout/hProcess3"/>
    <dgm:cxn modelId="{A0B7FF4D-5E0D-49AC-839F-589D53780F49}" type="presParOf" srcId="{A57D0DDC-027D-4E09-8BC6-4CC5751720E6}" destId="{0ACC892B-5419-4832-831D-F27ED39698A4}" srcOrd="6" destOrd="0" presId="urn:microsoft.com/office/officeart/2005/8/layout/hProcess3"/>
    <dgm:cxn modelId="{1C6C74C2-1987-4A1C-B6E5-AB51E96D1330}" type="presParOf" srcId="{A57D0DDC-027D-4E09-8BC6-4CC5751720E6}" destId="{6A2E6FEC-9893-4B43-9284-8254B7937D23}" srcOrd="7" destOrd="0" presId="urn:microsoft.com/office/officeart/2005/8/layout/hProcess3"/>
    <dgm:cxn modelId="{A88D365A-4349-4EC9-85BD-5C931EB1D7CC}" type="presParOf" srcId="{6A2E6FEC-9893-4B43-9284-8254B7937D23}" destId="{B755ABC7-9CA2-42A2-8006-A41EA8046199}" srcOrd="0" destOrd="0" presId="urn:microsoft.com/office/officeart/2005/8/layout/hProcess3"/>
    <dgm:cxn modelId="{CE194FBC-0123-46A5-888F-E8F640A02C4A}" type="presParOf" srcId="{6A2E6FEC-9893-4B43-9284-8254B7937D23}" destId="{BA6B0EF6-0AC9-4F7C-AD0B-20AFF0E9D65F}" srcOrd="1" destOrd="0" presId="urn:microsoft.com/office/officeart/2005/8/layout/hProcess3"/>
    <dgm:cxn modelId="{7EAD2A96-20B1-451F-A917-424DCE29A44C}" type="presParOf" srcId="{6A2E6FEC-9893-4B43-9284-8254B7937D23}" destId="{F86AF0BC-4DF6-4F64-A843-76B462C87EC3}" srcOrd="2" destOrd="0" presId="urn:microsoft.com/office/officeart/2005/8/layout/hProcess3"/>
    <dgm:cxn modelId="{8715351F-16A0-4AA8-841A-5C00E9436301}" type="presParOf" srcId="{6A2E6FEC-9893-4B43-9284-8254B7937D23}" destId="{FA5A33E7-1F5C-4624-9808-11A41CFF09D8}" srcOrd="3" destOrd="0" presId="urn:microsoft.com/office/officeart/2005/8/layout/hProcess3"/>
    <dgm:cxn modelId="{0AFC6F50-36DE-475E-B030-1A0767450456}" type="presParOf" srcId="{A57D0DDC-027D-4E09-8BC6-4CC5751720E6}" destId="{428B48F5-BCA3-4DE8-B26E-980B1FB4158C}" srcOrd="8" destOrd="0" presId="urn:microsoft.com/office/officeart/2005/8/layout/hProcess3"/>
    <dgm:cxn modelId="{CBEFD574-A3ED-4E03-B7EE-E429EDEAD341}" type="presParOf" srcId="{A57D0DDC-027D-4E09-8BC6-4CC5751720E6}" destId="{F881A55E-982C-4846-9361-26B251B2BF01}" srcOrd="9" destOrd="0" presId="urn:microsoft.com/office/officeart/2005/8/layout/hProcess3"/>
    <dgm:cxn modelId="{C83E8729-08EB-42F0-884C-E542B35BB85C}" type="presParOf" srcId="{A57D0DDC-027D-4E09-8BC6-4CC5751720E6}" destId="{BB70AD00-3AAC-4752-B1FF-AB4567F56FD4}" srcOrd="10" destOrd="0" presId="urn:microsoft.com/office/officeart/2005/8/layout/hProcess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E1B0B1-3D5B-4893-B0C0-83DEA66CE4C3}" type="doc">
      <dgm:prSet loTypeId="urn:microsoft.com/office/officeart/2005/8/layout/hProcess3" loCatId="process" qsTypeId="urn:microsoft.com/office/officeart/2005/8/quickstyle/simple1" qsCatId="simple" csTypeId="urn:microsoft.com/office/officeart/2005/8/colors/accent3_4" csCatId="accent3" phldr="1"/>
      <dgm:spPr/>
    </dgm:pt>
    <dgm:pt modelId="{EF3A8E63-B4FB-43D3-B44D-3B40EAB3F936}">
      <dgm:prSet phldrT="[Текст]"/>
      <dgm:spPr/>
      <dgm:t>
        <a:bodyPr/>
        <a:lstStyle/>
        <a:p>
          <a:r>
            <a:rPr lang="ru-RU" dirty="0" smtClean="0"/>
            <a:t>Мое время</a:t>
          </a:r>
          <a:endParaRPr lang="ru-RU" dirty="0"/>
        </a:p>
      </dgm:t>
    </dgm:pt>
    <dgm:pt modelId="{3E67BEF6-0E51-4CBB-9FAF-B5D0D189914D}" type="parTrans" cxnId="{DA4A4589-F528-4AD7-9EED-97E4266F6BB4}">
      <dgm:prSet/>
      <dgm:spPr/>
      <dgm:t>
        <a:bodyPr/>
        <a:lstStyle/>
        <a:p>
          <a:endParaRPr lang="ru-RU"/>
        </a:p>
      </dgm:t>
    </dgm:pt>
    <dgm:pt modelId="{DAEA95CF-4521-4A37-B72E-F7DCB7A7F158}" type="sibTrans" cxnId="{DA4A4589-F528-4AD7-9EED-97E4266F6BB4}">
      <dgm:prSet/>
      <dgm:spPr/>
      <dgm:t>
        <a:bodyPr/>
        <a:lstStyle/>
        <a:p>
          <a:endParaRPr lang="ru-RU"/>
        </a:p>
      </dgm:t>
    </dgm:pt>
    <dgm:pt modelId="{98676879-52EA-4675-9737-919E0443E959}">
      <dgm:prSet phldrT="[Текст]"/>
      <dgm:spPr/>
      <dgm:t>
        <a:bodyPr/>
        <a:lstStyle/>
        <a:p>
          <a:r>
            <a:rPr lang="ru-RU" dirty="0" smtClean="0">
              <a:latin typeface="Calibri"/>
            </a:rPr>
            <a:t>→→</a:t>
          </a:r>
          <a:r>
            <a:rPr lang="ru-RU" dirty="0" smtClean="0"/>
            <a:t>.</a:t>
          </a:r>
          <a:endParaRPr lang="ru-RU" dirty="0"/>
        </a:p>
      </dgm:t>
    </dgm:pt>
    <dgm:pt modelId="{567E98A5-4BE9-465F-8027-AD0C690203EB}" type="parTrans" cxnId="{E2DA7E00-55AB-4443-A651-88D44DEE4AB3}">
      <dgm:prSet/>
      <dgm:spPr/>
      <dgm:t>
        <a:bodyPr/>
        <a:lstStyle/>
        <a:p>
          <a:endParaRPr lang="ru-RU"/>
        </a:p>
      </dgm:t>
    </dgm:pt>
    <dgm:pt modelId="{4C9A968B-14E2-4F95-A159-9AAD16B92587}" type="sibTrans" cxnId="{E2DA7E00-55AB-4443-A651-88D44DEE4AB3}">
      <dgm:prSet/>
      <dgm:spPr/>
      <dgm:t>
        <a:bodyPr/>
        <a:lstStyle/>
        <a:p>
          <a:endParaRPr lang="ru-RU"/>
        </a:p>
      </dgm:t>
    </dgm:pt>
    <dgm:pt modelId="{401CF367-5B22-4B62-A590-2E8B1FEAE3C6}">
      <dgm:prSet phldrT="[Текст]"/>
      <dgm:spPr/>
      <dgm:t>
        <a:bodyPr/>
        <a:lstStyle/>
        <a:p>
          <a:r>
            <a:rPr lang="ru-RU" dirty="0" smtClean="0">
              <a:latin typeface="Calibri"/>
            </a:rPr>
            <a:t>→→→</a:t>
          </a:r>
          <a:endParaRPr lang="ru-RU" dirty="0"/>
        </a:p>
      </dgm:t>
    </dgm:pt>
    <dgm:pt modelId="{B85E50AE-0AE5-4D36-B019-4442AB3B1E38}" type="parTrans" cxnId="{976FF416-64A6-4380-8855-D91DC3A7E5C2}">
      <dgm:prSet/>
      <dgm:spPr/>
      <dgm:t>
        <a:bodyPr/>
        <a:lstStyle/>
        <a:p>
          <a:endParaRPr lang="ru-RU"/>
        </a:p>
      </dgm:t>
    </dgm:pt>
    <dgm:pt modelId="{41BBA13E-187E-4DFD-B356-72E91D35DDCA}" type="sibTrans" cxnId="{976FF416-64A6-4380-8855-D91DC3A7E5C2}">
      <dgm:prSet/>
      <dgm:spPr/>
      <dgm:t>
        <a:bodyPr/>
        <a:lstStyle/>
        <a:p>
          <a:endParaRPr lang="ru-RU"/>
        </a:p>
      </dgm:t>
    </dgm:pt>
    <dgm:pt modelId="{357873C9-4596-421E-A57F-4126AEA63993}">
      <dgm:prSet phldrT="[Текст]"/>
      <dgm:spPr/>
      <dgm:t>
        <a:bodyPr/>
        <a:lstStyle/>
        <a:p>
          <a:r>
            <a:rPr lang="ru-RU" dirty="0" smtClean="0">
              <a:latin typeface="Calibri"/>
            </a:rPr>
            <a:t>→→</a:t>
          </a:r>
          <a:endParaRPr lang="ru-RU" dirty="0"/>
        </a:p>
      </dgm:t>
    </dgm:pt>
    <dgm:pt modelId="{EAD24F01-E74F-41C2-8A2D-E52C51DA9D79}" type="parTrans" cxnId="{B5535888-9FAA-4161-BFC7-F445B9CDF4EB}">
      <dgm:prSet/>
      <dgm:spPr/>
      <dgm:t>
        <a:bodyPr/>
        <a:lstStyle/>
        <a:p>
          <a:endParaRPr lang="ru-RU"/>
        </a:p>
      </dgm:t>
    </dgm:pt>
    <dgm:pt modelId="{425EED89-804F-49AB-BA42-FA55488F8210}" type="sibTrans" cxnId="{B5535888-9FAA-4161-BFC7-F445B9CDF4EB}">
      <dgm:prSet/>
      <dgm:spPr/>
      <dgm:t>
        <a:bodyPr/>
        <a:lstStyle/>
        <a:p>
          <a:endParaRPr lang="ru-RU"/>
        </a:p>
      </dgm:t>
    </dgm:pt>
    <dgm:pt modelId="{2DDF618C-3666-4226-8502-105DCAD852D5}" type="pres">
      <dgm:prSet presAssocID="{3FE1B0B1-3D5B-4893-B0C0-83DEA66CE4C3}" presName="Name0" presStyleCnt="0">
        <dgm:presLayoutVars>
          <dgm:dir/>
          <dgm:animLvl val="lvl"/>
          <dgm:resizeHandles val="exact"/>
        </dgm:presLayoutVars>
      </dgm:prSet>
      <dgm:spPr/>
    </dgm:pt>
    <dgm:pt modelId="{4C47B1DD-C3FD-4A6A-BEA7-AE312227B53B}" type="pres">
      <dgm:prSet presAssocID="{3FE1B0B1-3D5B-4893-B0C0-83DEA66CE4C3}" presName="dummy" presStyleCnt="0"/>
      <dgm:spPr/>
    </dgm:pt>
    <dgm:pt modelId="{6639097B-B5EF-4774-B926-810E748A8384}" type="pres">
      <dgm:prSet presAssocID="{3FE1B0B1-3D5B-4893-B0C0-83DEA66CE4C3}" presName="linH" presStyleCnt="0"/>
      <dgm:spPr/>
    </dgm:pt>
    <dgm:pt modelId="{59D0D706-CAC7-44AD-AF50-954E49CDC771}" type="pres">
      <dgm:prSet presAssocID="{3FE1B0B1-3D5B-4893-B0C0-83DEA66CE4C3}" presName="padding1" presStyleCnt="0"/>
      <dgm:spPr/>
    </dgm:pt>
    <dgm:pt modelId="{32A83B4F-A9FF-4D53-A655-4EB2158C8C93}" type="pres">
      <dgm:prSet presAssocID="{EF3A8E63-B4FB-43D3-B44D-3B40EAB3F936}" presName="linV" presStyleCnt="0"/>
      <dgm:spPr/>
    </dgm:pt>
    <dgm:pt modelId="{542019EC-8C2B-4565-B2AE-6210F34CCDB1}" type="pres">
      <dgm:prSet presAssocID="{EF3A8E63-B4FB-43D3-B44D-3B40EAB3F936}" presName="spVertical1" presStyleCnt="0"/>
      <dgm:spPr/>
    </dgm:pt>
    <dgm:pt modelId="{46CD3514-75DA-44BE-9E53-EC4C0A20E965}" type="pres">
      <dgm:prSet presAssocID="{EF3A8E63-B4FB-43D3-B44D-3B40EAB3F936}" presName="parTx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939CFA-79CE-4404-8EBF-5E3232AA39A2}" type="pres">
      <dgm:prSet presAssocID="{EF3A8E63-B4FB-43D3-B44D-3B40EAB3F936}" presName="spVertical2" presStyleCnt="0"/>
      <dgm:spPr/>
    </dgm:pt>
    <dgm:pt modelId="{16F235FD-A749-46C9-AC9A-3CAE95EC9E67}" type="pres">
      <dgm:prSet presAssocID="{EF3A8E63-B4FB-43D3-B44D-3B40EAB3F936}" presName="spVertical3" presStyleCnt="0"/>
      <dgm:spPr/>
    </dgm:pt>
    <dgm:pt modelId="{DDFBEEA7-E024-4858-9EE6-F8D90DA5C81E}" type="pres">
      <dgm:prSet presAssocID="{DAEA95CF-4521-4A37-B72E-F7DCB7A7F158}" presName="space" presStyleCnt="0"/>
      <dgm:spPr/>
    </dgm:pt>
    <dgm:pt modelId="{2E3C3ECF-C4BC-4F02-8D94-5B0ADD997CDD}" type="pres">
      <dgm:prSet presAssocID="{98676879-52EA-4675-9737-919E0443E959}" presName="linV" presStyleCnt="0"/>
      <dgm:spPr/>
    </dgm:pt>
    <dgm:pt modelId="{1C3BB6F9-DD77-4AE1-958B-A768F3ED00EE}" type="pres">
      <dgm:prSet presAssocID="{98676879-52EA-4675-9737-919E0443E959}" presName="spVertical1" presStyleCnt="0"/>
      <dgm:spPr/>
    </dgm:pt>
    <dgm:pt modelId="{FA8E603D-0539-413C-A1BA-26998E88B29C}" type="pres">
      <dgm:prSet presAssocID="{98676879-52EA-4675-9737-919E0443E959}" presName="parTx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0095F-80F9-4A60-AD97-4EF17A9861FD}" type="pres">
      <dgm:prSet presAssocID="{98676879-52EA-4675-9737-919E0443E959}" presName="spVertical2" presStyleCnt="0"/>
      <dgm:spPr/>
    </dgm:pt>
    <dgm:pt modelId="{7B222FC4-273F-4E3A-8D23-48C2E328D2DB}" type="pres">
      <dgm:prSet presAssocID="{98676879-52EA-4675-9737-919E0443E959}" presName="spVertical3" presStyleCnt="0"/>
      <dgm:spPr/>
    </dgm:pt>
    <dgm:pt modelId="{9633FBA1-2B40-439A-B1EA-EC39ADFD7C1A}" type="pres">
      <dgm:prSet presAssocID="{4C9A968B-14E2-4F95-A159-9AAD16B92587}" presName="space" presStyleCnt="0"/>
      <dgm:spPr/>
    </dgm:pt>
    <dgm:pt modelId="{A8469AAC-F1AA-4CBB-ABA3-7930D9410DCA}" type="pres">
      <dgm:prSet presAssocID="{401CF367-5B22-4B62-A590-2E8B1FEAE3C6}" presName="linV" presStyleCnt="0"/>
      <dgm:spPr/>
    </dgm:pt>
    <dgm:pt modelId="{84FB3D89-C92F-43DF-825B-BC6CC4C986C8}" type="pres">
      <dgm:prSet presAssocID="{401CF367-5B22-4B62-A590-2E8B1FEAE3C6}" presName="spVertical1" presStyleCnt="0"/>
      <dgm:spPr/>
    </dgm:pt>
    <dgm:pt modelId="{E53170D7-ACE9-463B-8343-09E576EF6020}" type="pres">
      <dgm:prSet presAssocID="{401CF367-5B22-4B62-A590-2E8B1FEAE3C6}" presName="parTx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F36B2A-61F9-4D51-B78A-9983D19F323F}" type="pres">
      <dgm:prSet presAssocID="{401CF367-5B22-4B62-A590-2E8B1FEAE3C6}" presName="spVertical2" presStyleCnt="0"/>
      <dgm:spPr/>
    </dgm:pt>
    <dgm:pt modelId="{FEF5E95C-067C-4268-9925-9768E9A01B27}" type="pres">
      <dgm:prSet presAssocID="{401CF367-5B22-4B62-A590-2E8B1FEAE3C6}" presName="spVertical3" presStyleCnt="0"/>
      <dgm:spPr/>
    </dgm:pt>
    <dgm:pt modelId="{B92EDA2A-D1BE-47EB-9A8F-B2631D35D7FC}" type="pres">
      <dgm:prSet presAssocID="{41BBA13E-187E-4DFD-B356-72E91D35DDCA}" presName="space" presStyleCnt="0"/>
      <dgm:spPr/>
    </dgm:pt>
    <dgm:pt modelId="{8B3A988D-519B-467E-B530-DF95BFE5F4A4}" type="pres">
      <dgm:prSet presAssocID="{357873C9-4596-421E-A57F-4126AEA63993}" presName="linV" presStyleCnt="0"/>
      <dgm:spPr/>
    </dgm:pt>
    <dgm:pt modelId="{26EECDB2-6F60-40B7-848C-B17EA8F6E9BF}" type="pres">
      <dgm:prSet presAssocID="{357873C9-4596-421E-A57F-4126AEA63993}" presName="spVertical1" presStyleCnt="0"/>
      <dgm:spPr/>
    </dgm:pt>
    <dgm:pt modelId="{FF984DEC-7E90-4E48-91B2-A8B903EB9276}" type="pres">
      <dgm:prSet presAssocID="{357873C9-4596-421E-A57F-4126AEA63993}" presName="parTx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E86C0-7FDA-41E9-8889-D3B535261F77}" type="pres">
      <dgm:prSet presAssocID="{357873C9-4596-421E-A57F-4126AEA63993}" presName="spVertical2" presStyleCnt="0"/>
      <dgm:spPr/>
    </dgm:pt>
    <dgm:pt modelId="{97C2B64C-62BC-4DD8-AF76-5E03661403CE}" type="pres">
      <dgm:prSet presAssocID="{357873C9-4596-421E-A57F-4126AEA63993}" presName="spVertical3" presStyleCnt="0"/>
      <dgm:spPr/>
    </dgm:pt>
    <dgm:pt modelId="{7C52765A-FC88-478C-A1BD-E2B9D2CC44D1}" type="pres">
      <dgm:prSet presAssocID="{3FE1B0B1-3D5B-4893-B0C0-83DEA66CE4C3}" presName="padding2" presStyleCnt="0"/>
      <dgm:spPr/>
    </dgm:pt>
    <dgm:pt modelId="{207F7ED9-5E14-4745-A176-CCAF12CF52E5}" type="pres">
      <dgm:prSet presAssocID="{3FE1B0B1-3D5B-4893-B0C0-83DEA66CE4C3}" presName="negArrow" presStyleCnt="0"/>
      <dgm:spPr/>
    </dgm:pt>
    <dgm:pt modelId="{ABF2A632-52E5-4BEC-BDEB-5367E4557D77}" type="pres">
      <dgm:prSet presAssocID="{3FE1B0B1-3D5B-4893-B0C0-83DEA66CE4C3}" presName="backgroundArrow" presStyleLbl="node1" presStyleIdx="0" presStyleCnt="1" custLinFactNeighborY="2871"/>
      <dgm:spPr>
        <a:solidFill>
          <a:schemeClr val="accent3">
            <a:lumMod val="60000"/>
            <a:lumOff val="40000"/>
          </a:schemeClr>
        </a:solidFill>
      </dgm:spPr>
    </dgm:pt>
  </dgm:ptLst>
  <dgm:cxnLst>
    <dgm:cxn modelId="{61EF0221-4F24-416F-AAFC-844002BF1560}" type="presOf" srcId="{357873C9-4596-421E-A57F-4126AEA63993}" destId="{FF984DEC-7E90-4E48-91B2-A8B903EB9276}" srcOrd="0" destOrd="0" presId="urn:microsoft.com/office/officeart/2005/8/layout/hProcess3"/>
    <dgm:cxn modelId="{B5695E21-0AE9-4B11-B75F-00EF58101D03}" type="presOf" srcId="{3FE1B0B1-3D5B-4893-B0C0-83DEA66CE4C3}" destId="{2DDF618C-3666-4226-8502-105DCAD852D5}" srcOrd="0" destOrd="0" presId="urn:microsoft.com/office/officeart/2005/8/layout/hProcess3"/>
    <dgm:cxn modelId="{7F8BF4B6-C0A8-4758-8111-FC2DD8F74EFD}" type="presOf" srcId="{401CF367-5B22-4B62-A590-2E8B1FEAE3C6}" destId="{E53170D7-ACE9-463B-8343-09E576EF6020}" srcOrd="0" destOrd="0" presId="urn:microsoft.com/office/officeart/2005/8/layout/hProcess3"/>
    <dgm:cxn modelId="{3C2F9227-0191-45F2-8F12-24B1CB9CD83F}" type="presOf" srcId="{EF3A8E63-B4FB-43D3-B44D-3B40EAB3F936}" destId="{46CD3514-75DA-44BE-9E53-EC4C0A20E965}" srcOrd="0" destOrd="0" presId="urn:microsoft.com/office/officeart/2005/8/layout/hProcess3"/>
    <dgm:cxn modelId="{E2DA7E00-55AB-4443-A651-88D44DEE4AB3}" srcId="{3FE1B0B1-3D5B-4893-B0C0-83DEA66CE4C3}" destId="{98676879-52EA-4675-9737-919E0443E959}" srcOrd="1" destOrd="0" parTransId="{567E98A5-4BE9-465F-8027-AD0C690203EB}" sibTransId="{4C9A968B-14E2-4F95-A159-9AAD16B92587}"/>
    <dgm:cxn modelId="{976FF416-64A6-4380-8855-D91DC3A7E5C2}" srcId="{3FE1B0B1-3D5B-4893-B0C0-83DEA66CE4C3}" destId="{401CF367-5B22-4B62-A590-2E8B1FEAE3C6}" srcOrd="2" destOrd="0" parTransId="{B85E50AE-0AE5-4D36-B019-4442AB3B1E38}" sibTransId="{41BBA13E-187E-4DFD-B356-72E91D35DDCA}"/>
    <dgm:cxn modelId="{E1F0DB81-A757-4464-90C3-8A2B5E0E1727}" type="presOf" srcId="{98676879-52EA-4675-9737-919E0443E959}" destId="{FA8E603D-0539-413C-A1BA-26998E88B29C}" srcOrd="0" destOrd="0" presId="urn:microsoft.com/office/officeart/2005/8/layout/hProcess3"/>
    <dgm:cxn modelId="{DA4A4589-F528-4AD7-9EED-97E4266F6BB4}" srcId="{3FE1B0B1-3D5B-4893-B0C0-83DEA66CE4C3}" destId="{EF3A8E63-B4FB-43D3-B44D-3B40EAB3F936}" srcOrd="0" destOrd="0" parTransId="{3E67BEF6-0E51-4CBB-9FAF-B5D0D189914D}" sibTransId="{DAEA95CF-4521-4A37-B72E-F7DCB7A7F158}"/>
    <dgm:cxn modelId="{B5535888-9FAA-4161-BFC7-F445B9CDF4EB}" srcId="{3FE1B0B1-3D5B-4893-B0C0-83DEA66CE4C3}" destId="{357873C9-4596-421E-A57F-4126AEA63993}" srcOrd="3" destOrd="0" parTransId="{EAD24F01-E74F-41C2-8A2D-E52C51DA9D79}" sibTransId="{425EED89-804F-49AB-BA42-FA55488F8210}"/>
    <dgm:cxn modelId="{CB4CA832-FE72-4767-805D-AF7D09D746F4}" type="presParOf" srcId="{2DDF618C-3666-4226-8502-105DCAD852D5}" destId="{4C47B1DD-C3FD-4A6A-BEA7-AE312227B53B}" srcOrd="0" destOrd="0" presId="urn:microsoft.com/office/officeart/2005/8/layout/hProcess3"/>
    <dgm:cxn modelId="{FE85C307-D5EF-41E7-A7FF-1915A91CC045}" type="presParOf" srcId="{2DDF618C-3666-4226-8502-105DCAD852D5}" destId="{6639097B-B5EF-4774-B926-810E748A8384}" srcOrd="1" destOrd="0" presId="urn:microsoft.com/office/officeart/2005/8/layout/hProcess3"/>
    <dgm:cxn modelId="{8233795B-2BFB-44D7-8557-A34DB51B6DE4}" type="presParOf" srcId="{6639097B-B5EF-4774-B926-810E748A8384}" destId="{59D0D706-CAC7-44AD-AF50-954E49CDC771}" srcOrd="0" destOrd="0" presId="urn:microsoft.com/office/officeart/2005/8/layout/hProcess3"/>
    <dgm:cxn modelId="{19234B78-F904-4421-9D03-7DA93048B3AC}" type="presParOf" srcId="{6639097B-B5EF-4774-B926-810E748A8384}" destId="{32A83B4F-A9FF-4D53-A655-4EB2158C8C93}" srcOrd="1" destOrd="0" presId="urn:microsoft.com/office/officeart/2005/8/layout/hProcess3"/>
    <dgm:cxn modelId="{38A2EAA9-E7F3-4325-8E2F-323CD0772344}" type="presParOf" srcId="{32A83B4F-A9FF-4D53-A655-4EB2158C8C93}" destId="{542019EC-8C2B-4565-B2AE-6210F34CCDB1}" srcOrd="0" destOrd="0" presId="urn:microsoft.com/office/officeart/2005/8/layout/hProcess3"/>
    <dgm:cxn modelId="{CBC14F06-2F1B-4629-8AD5-E76A0AC187CC}" type="presParOf" srcId="{32A83B4F-A9FF-4D53-A655-4EB2158C8C93}" destId="{46CD3514-75DA-44BE-9E53-EC4C0A20E965}" srcOrd="1" destOrd="0" presId="urn:microsoft.com/office/officeart/2005/8/layout/hProcess3"/>
    <dgm:cxn modelId="{1B605DE9-8478-436B-828E-EB0219E7BA6A}" type="presParOf" srcId="{32A83B4F-A9FF-4D53-A655-4EB2158C8C93}" destId="{6E939CFA-79CE-4404-8EBF-5E3232AA39A2}" srcOrd="2" destOrd="0" presId="urn:microsoft.com/office/officeart/2005/8/layout/hProcess3"/>
    <dgm:cxn modelId="{A11F9680-D1B9-477A-BD82-01F74FEADC15}" type="presParOf" srcId="{32A83B4F-A9FF-4D53-A655-4EB2158C8C93}" destId="{16F235FD-A749-46C9-AC9A-3CAE95EC9E67}" srcOrd="3" destOrd="0" presId="urn:microsoft.com/office/officeart/2005/8/layout/hProcess3"/>
    <dgm:cxn modelId="{AE111B4D-6D0B-4159-B371-A7B42C3EDEBB}" type="presParOf" srcId="{6639097B-B5EF-4774-B926-810E748A8384}" destId="{DDFBEEA7-E024-4858-9EE6-F8D90DA5C81E}" srcOrd="2" destOrd="0" presId="urn:microsoft.com/office/officeart/2005/8/layout/hProcess3"/>
    <dgm:cxn modelId="{14CE6B73-4758-4A51-95A6-079D03C34C48}" type="presParOf" srcId="{6639097B-B5EF-4774-B926-810E748A8384}" destId="{2E3C3ECF-C4BC-4F02-8D94-5B0ADD997CDD}" srcOrd="3" destOrd="0" presId="urn:microsoft.com/office/officeart/2005/8/layout/hProcess3"/>
    <dgm:cxn modelId="{60D45C94-E537-4CA3-A2FD-9655EB474564}" type="presParOf" srcId="{2E3C3ECF-C4BC-4F02-8D94-5B0ADD997CDD}" destId="{1C3BB6F9-DD77-4AE1-958B-A768F3ED00EE}" srcOrd="0" destOrd="0" presId="urn:microsoft.com/office/officeart/2005/8/layout/hProcess3"/>
    <dgm:cxn modelId="{2518FD77-58FB-4A1C-8CDC-E8EB85CD7BB0}" type="presParOf" srcId="{2E3C3ECF-C4BC-4F02-8D94-5B0ADD997CDD}" destId="{FA8E603D-0539-413C-A1BA-26998E88B29C}" srcOrd="1" destOrd="0" presId="urn:microsoft.com/office/officeart/2005/8/layout/hProcess3"/>
    <dgm:cxn modelId="{96CCDE2A-1C44-40AE-A97E-2198E546CDE5}" type="presParOf" srcId="{2E3C3ECF-C4BC-4F02-8D94-5B0ADD997CDD}" destId="{E1D0095F-80F9-4A60-AD97-4EF17A9861FD}" srcOrd="2" destOrd="0" presId="urn:microsoft.com/office/officeart/2005/8/layout/hProcess3"/>
    <dgm:cxn modelId="{14B92AC8-1366-483A-A776-363463C33B23}" type="presParOf" srcId="{2E3C3ECF-C4BC-4F02-8D94-5B0ADD997CDD}" destId="{7B222FC4-273F-4E3A-8D23-48C2E328D2DB}" srcOrd="3" destOrd="0" presId="urn:microsoft.com/office/officeart/2005/8/layout/hProcess3"/>
    <dgm:cxn modelId="{AAE48715-D497-4A21-8AF9-433749DA91A0}" type="presParOf" srcId="{6639097B-B5EF-4774-B926-810E748A8384}" destId="{9633FBA1-2B40-439A-B1EA-EC39ADFD7C1A}" srcOrd="4" destOrd="0" presId="urn:microsoft.com/office/officeart/2005/8/layout/hProcess3"/>
    <dgm:cxn modelId="{14B5198C-66ED-4870-8F9D-24DC50A49308}" type="presParOf" srcId="{6639097B-B5EF-4774-B926-810E748A8384}" destId="{A8469AAC-F1AA-4CBB-ABA3-7930D9410DCA}" srcOrd="5" destOrd="0" presId="urn:microsoft.com/office/officeart/2005/8/layout/hProcess3"/>
    <dgm:cxn modelId="{668B3F6F-78A9-40D0-B183-714E95BED850}" type="presParOf" srcId="{A8469AAC-F1AA-4CBB-ABA3-7930D9410DCA}" destId="{84FB3D89-C92F-43DF-825B-BC6CC4C986C8}" srcOrd="0" destOrd="0" presId="urn:microsoft.com/office/officeart/2005/8/layout/hProcess3"/>
    <dgm:cxn modelId="{586C8B8B-5FE5-4417-8114-9B0E180A8A98}" type="presParOf" srcId="{A8469AAC-F1AA-4CBB-ABA3-7930D9410DCA}" destId="{E53170D7-ACE9-463B-8343-09E576EF6020}" srcOrd="1" destOrd="0" presId="urn:microsoft.com/office/officeart/2005/8/layout/hProcess3"/>
    <dgm:cxn modelId="{E73B6403-7C49-4AD1-B36E-0CAB66787BEF}" type="presParOf" srcId="{A8469AAC-F1AA-4CBB-ABA3-7930D9410DCA}" destId="{C0F36B2A-61F9-4D51-B78A-9983D19F323F}" srcOrd="2" destOrd="0" presId="urn:microsoft.com/office/officeart/2005/8/layout/hProcess3"/>
    <dgm:cxn modelId="{D1866A02-C5B1-4FAF-BBB9-C7C914C38979}" type="presParOf" srcId="{A8469AAC-F1AA-4CBB-ABA3-7930D9410DCA}" destId="{FEF5E95C-067C-4268-9925-9768E9A01B27}" srcOrd="3" destOrd="0" presId="urn:microsoft.com/office/officeart/2005/8/layout/hProcess3"/>
    <dgm:cxn modelId="{174C5A52-D9D9-40DB-BF17-AFBEB446B498}" type="presParOf" srcId="{6639097B-B5EF-4774-B926-810E748A8384}" destId="{B92EDA2A-D1BE-47EB-9A8F-B2631D35D7FC}" srcOrd="6" destOrd="0" presId="urn:microsoft.com/office/officeart/2005/8/layout/hProcess3"/>
    <dgm:cxn modelId="{A8E2CA4C-C032-4311-859F-FC641DDB1C64}" type="presParOf" srcId="{6639097B-B5EF-4774-B926-810E748A8384}" destId="{8B3A988D-519B-467E-B530-DF95BFE5F4A4}" srcOrd="7" destOrd="0" presId="urn:microsoft.com/office/officeart/2005/8/layout/hProcess3"/>
    <dgm:cxn modelId="{73B0AAA7-54FB-49A3-A9D4-200B04F31994}" type="presParOf" srcId="{8B3A988D-519B-467E-B530-DF95BFE5F4A4}" destId="{26EECDB2-6F60-40B7-848C-B17EA8F6E9BF}" srcOrd="0" destOrd="0" presId="urn:microsoft.com/office/officeart/2005/8/layout/hProcess3"/>
    <dgm:cxn modelId="{DDB7402B-39CA-4284-A69B-384C813DF5E6}" type="presParOf" srcId="{8B3A988D-519B-467E-B530-DF95BFE5F4A4}" destId="{FF984DEC-7E90-4E48-91B2-A8B903EB9276}" srcOrd="1" destOrd="0" presId="urn:microsoft.com/office/officeart/2005/8/layout/hProcess3"/>
    <dgm:cxn modelId="{51EEB760-CDF7-4CA1-A157-2FF5E7FF8249}" type="presParOf" srcId="{8B3A988D-519B-467E-B530-DF95BFE5F4A4}" destId="{071E86C0-7FDA-41E9-8889-D3B535261F77}" srcOrd="2" destOrd="0" presId="urn:microsoft.com/office/officeart/2005/8/layout/hProcess3"/>
    <dgm:cxn modelId="{12CF62C4-B11F-4960-88E5-BF4FFADA177D}" type="presParOf" srcId="{8B3A988D-519B-467E-B530-DF95BFE5F4A4}" destId="{97C2B64C-62BC-4DD8-AF76-5E03661403CE}" srcOrd="3" destOrd="0" presId="urn:microsoft.com/office/officeart/2005/8/layout/hProcess3"/>
    <dgm:cxn modelId="{F147DA8A-6BCF-499C-A07C-AB6594E62D67}" type="presParOf" srcId="{6639097B-B5EF-4774-B926-810E748A8384}" destId="{7C52765A-FC88-478C-A1BD-E2B9D2CC44D1}" srcOrd="8" destOrd="0" presId="urn:microsoft.com/office/officeart/2005/8/layout/hProcess3"/>
    <dgm:cxn modelId="{48FCBA97-D7A8-42A2-9190-18B075A4A633}" type="presParOf" srcId="{6639097B-B5EF-4774-B926-810E748A8384}" destId="{207F7ED9-5E14-4745-A176-CCAF12CF52E5}" srcOrd="9" destOrd="0" presId="urn:microsoft.com/office/officeart/2005/8/layout/hProcess3"/>
    <dgm:cxn modelId="{0142904C-0F7C-48CC-844E-91BF117FD902}" type="presParOf" srcId="{6639097B-B5EF-4774-B926-810E748A8384}" destId="{ABF2A632-52E5-4BEC-BDEB-5367E4557D77}" srcOrd="10" destOrd="0" presId="urn:microsoft.com/office/officeart/2005/8/layout/hProcess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34C68-6816-46E8-BDB7-6C5914504E86}" type="doc">
      <dgm:prSet loTypeId="urn:microsoft.com/office/officeart/2005/8/layout/pyramid1" loCatId="pyramid" qsTypeId="urn:microsoft.com/office/officeart/2005/8/quickstyle/3d2" qsCatId="3D" csTypeId="urn:microsoft.com/office/officeart/2005/8/colors/colorful1" csCatId="colorful" phldr="1"/>
      <dgm:spPr/>
    </dgm:pt>
    <dgm:pt modelId="{A2D97A7E-1718-4C04-9DE3-59747A3510B0}">
      <dgm:prSet phldrT="[Текст]"/>
      <dgm:spPr/>
      <dgm:t>
        <a:bodyPr/>
        <a:lstStyle/>
        <a:p>
          <a:r>
            <a:rPr lang="ru-RU" dirty="0" smtClean="0"/>
            <a:t>.</a:t>
          </a:r>
          <a:endParaRPr lang="ru-RU" dirty="0"/>
        </a:p>
      </dgm:t>
    </dgm:pt>
    <dgm:pt modelId="{4C171879-F651-4676-9FF9-6FBCEFB6F928}" type="sibTrans" cxnId="{232E4DAB-AA7A-4B73-A8FA-7B44835C061F}">
      <dgm:prSet/>
      <dgm:spPr/>
      <dgm:t>
        <a:bodyPr/>
        <a:lstStyle/>
        <a:p>
          <a:endParaRPr lang="ru-RU"/>
        </a:p>
      </dgm:t>
    </dgm:pt>
    <dgm:pt modelId="{FB53C8EE-F939-42B6-8E7F-B2F8A86A67B5}" type="parTrans" cxnId="{232E4DAB-AA7A-4B73-A8FA-7B44835C061F}">
      <dgm:prSet/>
      <dgm:spPr/>
      <dgm:t>
        <a:bodyPr/>
        <a:lstStyle/>
        <a:p>
          <a:endParaRPr lang="ru-RU"/>
        </a:p>
      </dgm:t>
    </dgm:pt>
    <dgm:pt modelId="{152657C2-C433-41C1-A2BF-F17CD9BE9293}">
      <dgm:prSet phldrT="[Текст]"/>
      <dgm:spPr/>
      <dgm:t>
        <a:bodyPr/>
        <a:lstStyle/>
        <a:p>
          <a:r>
            <a:rPr lang="ru-RU" dirty="0" smtClean="0"/>
            <a:t>.</a:t>
          </a:r>
          <a:endParaRPr lang="ru-RU" dirty="0"/>
        </a:p>
      </dgm:t>
    </dgm:pt>
    <dgm:pt modelId="{73F416AB-0787-41FB-B882-C2BA1E3B77C5}" type="sibTrans" cxnId="{3C4C5DFC-5F04-4BCB-B8DC-C1CA73CF8415}">
      <dgm:prSet/>
      <dgm:spPr/>
      <dgm:t>
        <a:bodyPr/>
        <a:lstStyle/>
        <a:p>
          <a:endParaRPr lang="ru-RU"/>
        </a:p>
      </dgm:t>
    </dgm:pt>
    <dgm:pt modelId="{16133A6C-D2CF-4A79-AB4A-57587005A93D}" type="parTrans" cxnId="{3C4C5DFC-5F04-4BCB-B8DC-C1CA73CF8415}">
      <dgm:prSet/>
      <dgm:spPr/>
      <dgm:t>
        <a:bodyPr/>
        <a:lstStyle/>
        <a:p>
          <a:endParaRPr lang="ru-RU"/>
        </a:p>
      </dgm:t>
    </dgm:pt>
    <dgm:pt modelId="{6C2ECA73-0949-4FC6-A2F0-CEA72FF95EFE}">
      <dgm:prSet phldrT="[Текст]"/>
      <dgm:spPr/>
      <dgm:t>
        <a:bodyPr/>
        <a:lstStyle/>
        <a:p>
          <a:r>
            <a:rPr lang="ru-RU" dirty="0" smtClean="0"/>
            <a:t>.</a:t>
          </a:r>
          <a:endParaRPr lang="ru-RU" dirty="0"/>
        </a:p>
      </dgm:t>
    </dgm:pt>
    <dgm:pt modelId="{55143013-010B-46C8-AFFF-268F532438CA}" type="sibTrans" cxnId="{48E0A5A9-C495-4983-A4BC-286D248CAD59}">
      <dgm:prSet/>
      <dgm:spPr/>
      <dgm:t>
        <a:bodyPr/>
        <a:lstStyle/>
        <a:p>
          <a:endParaRPr lang="ru-RU"/>
        </a:p>
      </dgm:t>
    </dgm:pt>
    <dgm:pt modelId="{E9EB8722-EF58-47B0-9C23-8A12B3C89929}" type="parTrans" cxnId="{48E0A5A9-C495-4983-A4BC-286D248CAD59}">
      <dgm:prSet/>
      <dgm:spPr/>
      <dgm:t>
        <a:bodyPr/>
        <a:lstStyle/>
        <a:p>
          <a:endParaRPr lang="ru-RU"/>
        </a:p>
      </dgm:t>
    </dgm:pt>
    <dgm:pt modelId="{C18735A0-A3D6-4BB5-AB21-B9166B2061C1}" type="pres">
      <dgm:prSet presAssocID="{E0F34C68-6816-46E8-BDB7-6C5914504E86}" presName="Name0" presStyleCnt="0">
        <dgm:presLayoutVars>
          <dgm:dir/>
          <dgm:animLvl val="lvl"/>
          <dgm:resizeHandles val="exact"/>
        </dgm:presLayoutVars>
      </dgm:prSet>
      <dgm:spPr/>
    </dgm:pt>
    <dgm:pt modelId="{200941D2-DBBE-4EAF-95E2-E9476F115411}" type="pres">
      <dgm:prSet presAssocID="{6C2ECA73-0949-4FC6-A2F0-CEA72FF95EFE}" presName="Name8" presStyleCnt="0"/>
      <dgm:spPr/>
    </dgm:pt>
    <dgm:pt modelId="{E70731F6-EFDF-46BC-AC92-BD82CC613F7D}" type="pres">
      <dgm:prSet presAssocID="{6C2ECA73-0949-4FC6-A2F0-CEA72FF95EFE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41A6B9-753D-49D3-859C-99A586C999ED}" type="pres">
      <dgm:prSet presAssocID="{6C2ECA73-0949-4FC6-A2F0-CEA72FF95EF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68DD7-154C-449E-A337-D39FDC993959}" type="pres">
      <dgm:prSet presAssocID="{152657C2-C433-41C1-A2BF-F17CD9BE9293}" presName="Name8" presStyleCnt="0"/>
      <dgm:spPr/>
    </dgm:pt>
    <dgm:pt modelId="{FEE7969C-1305-4EFD-8062-D08FD6C518E6}" type="pres">
      <dgm:prSet presAssocID="{152657C2-C433-41C1-A2BF-F17CD9BE929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037E10-3205-4477-88B8-3A423E7109E6}" type="pres">
      <dgm:prSet presAssocID="{152657C2-C433-41C1-A2BF-F17CD9BE92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EF48A4-78E7-423C-BF70-B504DCAF31B4}" type="pres">
      <dgm:prSet presAssocID="{A2D97A7E-1718-4C04-9DE3-59747A3510B0}" presName="Name8" presStyleCnt="0"/>
      <dgm:spPr/>
    </dgm:pt>
    <dgm:pt modelId="{BE059381-0B90-4DFC-9A3A-A2DEC623A1DE}" type="pres">
      <dgm:prSet presAssocID="{A2D97A7E-1718-4C04-9DE3-59747A3510B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583F2-82AB-4461-9235-5FB9400EAA72}" type="pres">
      <dgm:prSet presAssocID="{A2D97A7E-1718-4C04-9DE3-59747A3510B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8E0A5A9-C495-4983-A4BC-286D248CAD59}" srcId="{E0F34C68-6816-46E8-BDB7-6C5914504E86}" destId="{6C2ECA73-0949-4FC6-A2F0-CEA72FF95EFE}" srcOrd="0" destOrd="0" parTransId="{E9EB8722-EF58-47B0-9C23-8A12B3C89929}" sibTransId="{55143013-010B-46C8-AFFF-268F532438CA}"/>
    <dgm:cxn modelId="{3C4C5DFC-5F04-4BCB-B8DC-C1CA73CF8415}" srcId="{E0F34C68-6816-46E8-BDB7-6C5914504E86}" destId="{152657C2-C433-41C1-A2BF-F17CD9BE9293}" srcOrd="1" destOrd="0" parTransId="{16133A6C-D2CF-4A79-AB4A-57587005A93D}" sibTransId="{73F416AB-0787-41FB-B882-C2BA1E3B77C5}"/>
    <dgm:cxn modelId="{918DD223-0060-41C3-83DE-3C98C3FD039B}" type="presOf" srcId="{152657C2-C433-41C1-A2BF-F17CD9BE9293}" destId="{75037E10-3205-4477-88B8-3A423E7109E6}" srcOrd="1" destOrd="0" presId="urn:microsoft.com/office/officeart/2005/8/layout/pyramid1"/>
    <dgm:cxn modelId="{1AD90228-C0A0-42AB-9D2E-357F3E35BE8C}" type="presOf" srcId="{A2D97A7E-1718-4C04-9DE3-59747A3510B0}" destId="{BE059381-0B90-4DFC-9A3A-A2DEC623A1DE}" srcOrd="0" destOrd="0" presId="urn:microsoft.com/office/officeart/2005/8/layout/pyramid1"/>
    <dgm:cxn modelId="{297C663C-71A8-427D-92A0-B8234459F757}" type="presOf" srcId="{6C2ECA73-0949-4FC6-A2F0-CEA72FF95EFE}" destId="{A341A6B9-753D-49D3-859C-99A586C999ED}" srcOrd="1" destOrd="0" presId="urn:microsoft.com/office/officeart/2005/8/layout/pyramid1"/>
    <dgm:cxn modelId="{232E4DAB-AA7A-4B73-A8FA-7B44835C061F}" srcId="{E0F34C68-6816-46E8-BDB7-6C5914504E86}" destId="{A2D97A7E-1718-4C04-9DE3-59747A3510B0}" srcOrd="2" destOrd="0" parTransId="{FB53C8EE-F939-42B6-8E7F-B2F8A86A67B5}" sibTransId="{4C171879-F651-4676-9FF9-6FBCEFB6F928}"/>
    <dgm:cxn modelId="{BA89ADEB-E7E5-40D4-B9ED-922CFA32EE93}" type="presOf" srcId="{6C2ECA73-0949-4FC6-A2F0-CEA72FF95EFE}" destId="{E70731F6-EFDF-46BC-AC92-BD82CC613F7D}" srcOrd="0" destOrd="0" presId="urn:microsoft.com/office/officeart/2005/8/layout/pyramid1"/>
    <dgm:cxn modelId="{62AB1153-5A49-4814-AB3F-2DB1B7A1121E}" type="presOf" srcId="{A2D97A7E-1718-4C04-9DE3-59747A3510B0}" destId="{652583F2-82AB-4461-9235-5FB9400EAA72}" srcOrd="1" destOrd="0" presId="urn:microsoft.com/office/officeart/2005/8/layout/pyramid1"/>
    <dgm:cxn modelId="{D30F4281-8CE4-4F1C-9FF4-79126D215C7B}" type="presOf" srcId="{152657C2-C433-41C1-A2BF-F17CD9BE9293}" destId="{FEE7969C-1305-4EFD-8062-D08FD6C518E6}" srcOrd="0" destOrd="0" presId="urn:microsoft.com/office/officeart/2005/8/layout/pyramid1"/>
    <dgm:cxn modelId="{2FC2376B-1A0A-41B5-8D38-896E8062B669}" type="presOf" srcId="{E0F34C68-6816-46E8-BDB7-6C5914504E86}" destId="{C18735A0-A3D6-4BB5-AB21-B9166B2061C1}" srcOrd="0" destOrd="0" presId="urn:microsoft.com/office/officeart/2005/8/layout/pyramid1"/>
    <dgm:cxn modelId="{2C144EC5-EEA9-402E-8E88-466153A08A3A}" type="presParOf" srcId="{C18735A0-A3D6-4BB5-AB21-B9166B2061C1}" destId="{200941D2-DBBE-4EAF-95E2-E9476F115411}" srcOrd="0" destOrd="0" presId="urn:microsoft.com/office/officeart/2005/8/layout/pyramid1"/>
    <dgm:cxn modelId="{C554D26F-4135-4B9B-888A-209BA2EE8CF3}" type="presParOf" srcId="{200941D2-DBBE-4EAF-95E2-E9476F115411}" destId="{E70731F6-EFDF-46BC-AC92-BD82CC613F7D}" srcOrd="0" destOrd="0" presId="urn:microsoft.com/office/officeart/2005/8/layout/pyramid1"/>
    <dgm:cxn modelId="{310DB1CE-FBAB-41A8-95E2-83ED0028BCA9}" type="presParOf" srcId="{200941D2-DBBE-4EAF-95E2-E9476F115411}" destId="{A341A6B9-753D-49D3-859C-99A586C999ED}" srcOrd="1" destOrd="0" presId="urn:microsoft.com/office/officeart/2005/8/layout/pyramid1"/>
    <dgm:cxn modelId="{86F45C17-8561-461F-A04F-F826505514D2}" type="presParOf" srcId="{C18735A0-A3D6-4BB5-AB21-B9166B2061C1}" destId="{41568DD7-154C-449E-A337-D39FDC993959}" srcOrd="1" destOrd="0" presId="urn:microsoft.com/office/officeart/2005/8/layout/pyramid1"/>
    <dgm:cxn modelId="{6AED6B24-FA88-4CD9-BF20-FB44C041F3F3}" type="presParOf" srcId="{41568DD7-154C-449E-A337-D39FDC993959}" destId="{FEE7969C-1305-4EFD-8062-D08FD6C518E6}" srcOrd="0" destOrd="0" presId="urn:microsoft.com/office/officeart/2005/8/layout/pyramid1"/>
    <dgm:cxn modelId="{729308B6-8090-486B-BE06-F9D4D2921E86}" type="presParOf" srcId="{41568DD7-154C-449E-A337-D39FDC993959}" destId="{75037E10-3205-4477-88B8-3A423E7109E6}" srcOrd="1" destOrd="0" presId="urn:microsoft.com/office/officeart/2005/8/layout/pyramid1"/>
    <dgm:cxn modelId="{734F827C-69C5-4DE7-9793-E821752BC27E}" type="presParOf" srcId="{C18735A0-A3D6-4BB5-AB21-B9166B2061C1}" destId="{ADEF48A4-78E7-423C-BF70-B504DCAF31B4}" srcOrd="2" destOrd="0" presId="urn:microsoft.com/office/officeart/2005/8/layout/pyramid1"/>
    <dgm:cxn modelId="{28C6D9DE-5A67-4692-8092-43923E75250A}" type="presParOf" srcId="{ADEF48A4-78E7-423C-BF70-B504DCAF31B4}" destId="{BE059381-0B90-4DFC-9A3A-A2DEC623A1DE}" srcOrd="0" destOrd="0" presId="urn:microsoft.com/office/officeart/2005/8/layout/pyramid1"/>
    <dgm:cxn modelId="{46EA6FA6-7AB4-4DBF-B9BB-FC8001880AC2}" type="presParOf" srcId="{ADEF48A4-78E7-423C-BF70-B504DCAF31B4}" destId="{652583F2-82AB-4461-9235-5FB9400EAA72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5" Type="http://schemas.openxmlformats.org/officeDocument/2006/relationships/diagramColors" Target="../diagrams/colors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Инструменты  формирующего и итогового  оценивания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Подготовила учитель истории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МОУ СОШ № 24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Балязина Алена Валерьевна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57158" y="1214422"/>
          <a:ext cx="8572560" cy="1857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357158" y="3071810"/>
          <a:ext cx="8572560" cy="1389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357158" y="4786322"/>
          <a:ext cx="8501122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1" name="Лента лицом вверх 10"/>
          <p:cNvSpPr/>
          <p:nvPr/>
        </p:nvSpPr>
        <p:spPr>
          <a:xfrm>
            <a:off x="285720" y="357166"/>
            <a:ext cx="8858280" cy="1071570"/>
          </a:xfrm>
          <a:prstGeom prst="ribbon2">
            <a:avLst/>
          </a:prstGeom>
          <a:solidFill>
            <a:srgbClr val="91B44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prstClr val="black"/>
                </a:solidFill>
                <a:ea typeface="+mj-ea"/>
                <a:cs typeface="+mj-cs"/>
              </a:rPr>
              <a:t>Лента времени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Лист самооценки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2" y="1397000"/>
          <a:ext cx="8143932" cy="5032396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4071966"/>
                <a:gridCol w="4071966"/>
              </a:tblGrid>
              <a:tr h="125809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ЗНАЛ</a:t>
                      </a:r>
                      <a:r>
                        <a:rPr lang="ru-RU" sz="2800" baseline="0" dirty="0" smtClean="0"/>
                        <a:t> (-А) ДО ПРОЕКТА</a:t>
                      </a:r>
                      <a:endParaRPr lang="ru-RU" sz="28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УЗНАЛ (-А)</a:t>
                      </a:r>
                      <a:endParaRPr lang="ru-RU" sz="2800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258099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ru-RU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809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УМЕЛ (-А)</a:t>
                      </a:r>
                      <a:endParaRPr lang="ru-RU" sz="28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НАУЧИЛСЯ --ЛАСЬ)</a:t>
                      </a:r>
                      <a:endParaRPr lang="ru-RU" sz="2800" b="1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258099">
                <a:tc>
                  <a:txBody>
                    <a:bodyPr/>
                    <a:lstStyle/>
                    <a:p>
                      <a:pPr algn="l"/>
                      <a:endParaRPr lang="ru-RU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Восстановите схему </a:t>
            </a:r>
            <a:b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«Система российского образования»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>
            <a:normAutofit/>
          </a:bodyPr>
          <a:lstStyle/>
          <a:p>
            <a:r>
              <a:rPr lang="ru-RU" sz="7200" b="1" dirty="0" smtClean="0"/>
              <a:t>Благодарю за внимание!!!</a:t>
            </a:r>
            <a:endParaRPr lang="ru-RU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63</Words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Инструменты  формирующего и итогового  оценивания</vt:lpstr>
      <vt:lpstr>Слайд 2</vt:lpstr>
      <vt:lpstr>Лист самооценки</vt:lpstr>
      <vt:lpstr>Восстановите схему  «Система российского образования»</vt:lpstr>
      <vt:lpstr>Благодарю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INTERNETV2.0</cp:lastModifiedBy>
  <cp:revision>5</cp:revision>
  <dcterms:modified xsi:type="dcterms:W3CDTF">2010-03-30T17:22:58Z</dcterms:modified>
</cp:coreProperties>
</file>